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2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F15932A-CEA0-4FB5-AA7B-2FF3033C741E}" type="datetimeFigureOut">
              <a:rPr lang="es-ES" smtClean="0"/>
              <a:t>07/01/2020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76DF53-2A58-44AA-B0DE-2513F50C21C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27784" y="5301208"/>
            <a:ext cx="3816424" cy="936104"/>
          </a:xfrm>
        </p:spPr>
        <p:txBody>
          <a:bodyPr>
            <a:normAutofit/>
          </a:bodyPr>
          <a:lstStyle/>
          <a:p>
            <a:r>
              <a:rPr lang="es-ES" b="0" dirty="0" smtClean="0"/>
              <a:t> </a:t>
            </a:r>
            <a:r>
              <a:rPr lang="es-ES" b="0" dirty="0"/>
              <a:t>XSL </a:t>
            </a:r>
            <a:r>
              <a:rPr lang="es-ES" b="0" dirty="0" err="1" smtClean="0"/>
              <a:t>Transformations</a:t>
            </a:r>
            <a:r>
              <a:rPr lang="es-ES" b="0" dirty="0" smtClean="0"/>
              <a:t>.</a:t>
            </a:r>
          </a:p>
          <a:p>
            <a:r>
              <a:rPr lang="es-ES" b="0" dirty="0" err="1"/>
              <a:t>eXtensible</a:t>
            </a:r>
            <a:r>
              <a:rPr lang="es-ES" b="0" dirty="0"/>
              <a:t> </a:t>
            </a:r>
            <a:r>
              <a:rPr lang="es-ES" b="0" dirty="0" err="1"/>
              <a:t>Stylesheet</a:t>
            </a:r>
            <a:r>
              <a:rPr lang="es-ES" b="0" dirty="0"/>
              <a:t> </a:t>
            </a:r>
            <a:r>
              <a:rPr lang="es-ES" b="0" dirty="0" err="1"/>
              <a:t>Language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672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190456" cy="625602"/>
          </a:xfrm>
        </p:spPr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79712" y="1484784"/>
            <a:ext cx="6768752" cy="4392488"/>
          </a:xfrm>
        </p:spPr>
        <p:txBody>
          <a:bodyPr>
            <a:normAutofit/>
          </a:bodyPr>
          <a:lstStyle/>
          <a:p>
            <a:r>
              <a:rPr lang="es-ES" dirty="0"/>
              <a:t>Elementos:</a:t>
            </a:r>
          </a:p>
          <a:p>
            <a:endParaRPr lang="es-ES" dirty="0" smtClean="0"/>
          </a:p>
          <a:p>
            <a:r>
              <a:rPr lang="es-ES" dirty="0" err="1" smtClean="0"/>
              <a:t>xsl:copy-of</a:t>
            </a:r>
            <a:r>
              <a:rPr lang="es-ES" dirty="0" smtClean="0"/>
              <a:t>, </a:t>
            </a:r>
            <a:r>
              <a:rPr lang="es-ES" dirty="0" err="1"/>
              <a:t>xsl:copy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Se realizan copias de los nodos indicados en el </a:t>
            </a:r>
            <a:r>
              <a:rPr lang="es-ES" dirty="0" err="1" smtClean="0"/>
              <a:t>XPath</a:t>
            </a:r>
            <a:r>
              <a:rPr lang="es-ES" dirty="0" smtClean="0"/>
              <a:t> del atributo </a:t>
            </a:r>
            <a:r>
              <a:rPr lang="es-ES" dirty="0" err="1" smtClean="0"/>
              <a:t>select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0" dirty="0"/>
              <a:t>&lt;</a:t>
            </a:r>
            <a:r>
              <a:rPr lang="es-ES" b="0" dirty="0" err="1"/>
              <a:t>xsl:copy-of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="comics/datos"&gt; </a:t>
            </a:r>
          </a:p>
          <a:p>
            <a:endParaRPr lang="es-ES" b="0" dirty="0" smtClean="0"/>
          </a:p>
          <a:p>
            <a:r>
              <a:rPr lang="es-ES" b="0" dirty="0"/>
              <a:t>&lt;</a:t>
            </a:r>
            <a:r>
              <a:rPr lang="es-ES" b="0" dirty="0" err="1"/>
              <a:t>xsl:for-each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="comics/comic" &gt;</a:t>
            </a:r>
          </a:p>
          <a:p>
            <a:r>
              <a:rPr lang="es-ES" b="0" dirty="0" smtClean="0"/>
              <a:t>	&lt;</a:t>
            </a:r>
            <a:r>
              <a:rPr lang="es-ES" b="0" dirty="0" err="1"/>
              <a:t>xsl:copy</a:t>
            </a:r>
            <a:r>
              <a:rPr lang="es-ES" b="0" dirty="0"/>
              <a:t> /&gt;</a:t>
            </a:r>
          </a:p>
          <a:p>
            <a:r>
              <a:rPr lang="es-ES" b="0" dirty="0"/>
              <a:t>&lt;/</a:t>
            </a:r>
            <a:r>
              <a:rPr lang="es-ES" b="0" dirty="0" err="1"/>
              <a:t>xsl:for-each</a:t>
            </a:r>
            <a:r>
              <a:rPr lang="es-ES" b="0" dirty="0"/>
              <a:t> &gt;</a:t>
            </a:r>
          </a:p>
          <a:p>
            <a:endParaRPr lang="es-ES" dirty="0"/>
          </a:p>
          <a:p>
            <a:endParaRPr lang="en-US" dirty="0"/>
          </a:p>
          <a:p>
            <a:endParaRPr lang="en-US" b="0" dirty="0"/>
          </a:p>
          <a:p>
            <a:endParaRPr lang="es-ES" b="0" dirty="0"/>
          </a:p>
          <a:p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626306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190456" cy="625602"/>
          </a:xfrm>
        </p:spPr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79712" y="1484784"/>
            <a:ext cx="6768752" cy="4392488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Elementos:</a:t>
            </a:r>
          </a:p>
          <a:p>
            <a:endParaRPr lang="es-ES" dirty="0" smtClean="0"/>
          </a:p>
          <a:p>
            <a:r>
              <a:rPr lang="es-ES" dirty="0" err="1" smtClean="0"/>
              <a:t>xsl:attribute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En el documento </a:t>
            </a:r>
            <a:r>
              <a:rPr lang="es-ES" dirty="0" smtClean="0"/>
              <a:t>transformado </a:t>
            </a:r>
            <a:r>
              <a:rPr lang="es-ES" dirty="0" smtClean="0"/>
              <a:t>se crea un atributo según se indique.</a:t>
            </a:r>
          </a:p>
          <a:p>
            <a:endParaRPr lang="es-ES" dirty="0"/>
          </a:p>
          <a:p>
            <a:r>
              <a:rPr lang="es-ES" b="0" dirty="0"/>
              <a:t>&lt;</a:t>
            </a:r>
            <a:r>
              <a:rPr lang="es-ES" b="0" dirty="0" err="1"/>
              <a:t>xsl:for-each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="comics/comic"&gt;</a:t>
            </a:r>
          </a:p>
          <a:p>
            <a:r>
              <a:rPr lang="es-ES" b="0" dirty="0" smtClean="0"/>
              <a:t>	&lt;</a:t>
            </a:r>
            <a:r>
              <a:rPr lang="es-ES" b="0" dirty="0"/>
              <a:t>li&gt;</a:t>
            </a:r>
          </a:p>
          <a:p>
            <a:r>
              <a:rPr lang="es-ES" b="0" dirty="0" smtClean="0"/>
              <a:t>		&lt;</a:t>
            </a:r>
            <a:r>
              <a:rPr lang="es-ES" b="0" dirty="0" err="1"/>
              <a:t>xsl:attribute</a:t>
            </a:r>
            <a:r>
              <a:rPr lang="es-ES" b="0" dirty="0"/>
              <a:t> </a:t>
            </a:r>
            <a:r>
              <a:rPr lang="es-ES" b="0" dirty="0" err="1"/>
              <a:t>name</a:t>
            </a:r>
            <a:r>
              <a:rPr lang="es-ES" b="0" dirty="0"/>
              <a:t>="</a:t>
            </a:r>
            <a:r>
              <a:rPr lang="es-ES" b="0" dirty="0" err="1"/>
              <a:t>title</a:t>
            </a:r>
            <a:r>
              <a:rPr lang="es-ES" b="0" dirty="0"/>
              <a:t>"&gt;</a:t>
            </a:r>
          </a:p>
          <a:p>
            <a:r>
              <a:rPr lang="es-ES" b="0" dirty="0" smtClean="0"/>
              <a:t>			&lt;</a:t>
            </a:r>
            <a:r>
              <a:rPr lang="es-ES" b="0" dirty="0" err="1"/>
              <a:t>xsl:value-of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="autor"/&gt;</a:t>
            </a:r>
          </a:p>
          <a:p>
            <a:r>
              <a:rPr lang="es-ES" b="0" dirty="0" smtClean="0"/>
              <a:t>		&lt;/</a:t>
            </a:r>
            <a:r>
              <a:rPr lang="es-ES" b="0" dirty="0" err="1"/>
              <a:t>xsl:attribute</a:t>
            </a:r>
            <a:r>
              <a:rPr lang="es-ES" b="0" dirty="0"/>
              <a:t>&gt;</a:t>
            </a:r>
          </a:p>
          <a:p>
            <a:r>
              <a:rPr lang="es-ES" b="0" dirty="0" smtClean="0"/>
              <a:t>		&lt;</a:t>
            </a:r>
            <a:r>
              <a:rPr lang="es-ES" b="0" dirty="0" err="1"/>
              <a:t>xsl:attribute</a:t>
            </a:r>
            <a:r>
              <a:rPr lang="es-ES" b="0" dirty="0"/>
              <a:t> </a:t>
            </a:r>
            <a:r>
              <a:rPr lang="es-ES" b="0" dirty="0" err="1"/>
              <a:t>name</a:t>
            </a:r>
            <a:r>
              <a:rPr lang="es-ES" b="0" dirty="0"/>
              <a:t>="id"&gt;</a:t>
            </a:r>
          </a:p>
          <a:p>
            <a:r>
              <a:rPr lang="es-ES" b="0" dirty="0" smtClean="0"/>
              <a:t>			&lt;</a:t>
            </a:r>
            <a:r>
              <a:rPr lang="es-ES" b="0" dirty="0" err="1"/>
              <a:t>xsl:value-of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="position()"/&gt;</a:t>
            </a:r>
          </a:p>
          <a:p>
            <a:r>
              <a:rPr lang="es-ES" b="0" dirty="0" smtClean="0"/>
              <a:t>		&lt;/</a:t>
            </a:r>
            <a:r>
              <a:rPr lang="es-ES" b="0" dirty="0" err="1"/>
              <a:t>xsl:attribute</a:t>
            </a:r>
            <a:r>
              <a:rPr lang="es-ES" b="0" dirty="0"/>
              <a:t>&gt;</a:t>
            </a:r>
          </a:p>
          <a:p>
            <a:r>
              <a:rPr lang="es-ES" b="0" dirty="0" smtClean="0"/>
              <a:t>		&lt;</a:t>
            </a:r>
            <a:r>
              <a:rPr lang="es-ES" b="0" dirty="0" err="1"/>
              <a:t>xsl:value-of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="titulo"/&gt;</a:t>
            </a:r>
          </a:p>
          <a:p>
            <a:r>
              <a:rPr lang="es-ES" b="0" dirty="0" smtClean="0"/>
              <a:t>	&lt;/</a:t>
            </a:r>
            <a:r>
              <a:rPr lang="es-ES" b="0" dirty="0"/>
              <a:t>li&gt;</a:t>
            </a:r>
          </a:p>
          <a:p>
            <a:r>
              <a:rPr lang="es-ES" b="0" dirty="0"/>
              <a:t>&lt;/</a:t>
            </a:r>
            <a:r>
              <a:rPr lang="es-ES" b="0" dirty="0" err="1"/>
              <a:t>xsl:for-each</a:t>
            </a:r>
            <a:r>
              <a:rPr lang="es-ES" b="0" dirty="0"/>
              <a:t>&gt;</a:t>
            </a:r>
          </a:p>
          <a:p>
            <a:endParaRPr lang="en-US" dirty="0"/>
          </a:p>
          <a:p>
            <a:endParaRPr lang="en-US" b="0" dirty="0"/>
          </a:p>
          <a:p>
            <a:endParaRPr lang="es-ES" b="0" dirty="0"/>
          </a:p>
          <a:p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420807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190456" cy="625602"/>
          </a:xfrm>
        </p:spPr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699792" y="1484784"/>
            <a:ext cx="6048672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Lenguaje para convertir un archivo </a:t>
            </a:r>
            <a:r>
              <a:rPr lang="es-ES" dirty="0" smtClean="0"/>
              <a:t>XML </a:t>
            </a:r>
            <a:r>
              <a:rPr lang="es-ES" dirty="0" smtClean="0"/>
              <a:t>en otro tipo de archivo.</a:t>
            </a:r>
          </a:p>
          <a:p>
            <a:endParaRPr lang="es-ES" dirty="0" smtClean="0"/>
          </a:p>
          <a:p>
            <a:r>
              <a:rPr lang="es-ES" dirty="0"/>
              <a:t>En nuestro caso </a:t>
            </a:r>
            <a:r>
              <a:rPr lang="es-ES" dirty="0" smtClean="0"/>
              <a:t>haremos conversiones a HTML5.</a:t>
            </a:r>
          </a:p>
          <a:p>
            <a:endParaRPr lang="es-ES" dirty="0"/>
          </a:p>
          <a:p>
            <a:r>
              <a:rPr lang="es-ES" dirty="0" smtClean="0"/>
              <a:t>Para hacer las conversiones necesitamos: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	</a:t>
            </a:r>
            <a:r>
              <a:rPr lang="es-ES" dirty="0" smtClean="0"/>
              <a:t>Un navegador que haga las transformaciones automáticamente </a:t>
            </a:r>
            <a:r>
              <a:rPr lang="es-ES" dirty="0" smtClean="0"/>
              <a:t>(Firefox)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	</a:t>
            </a:r>
            <a:r>
              <a:rPr lang="es-ES" dirty="0" smtClean="0"/>
              <a:t>Herramientas de conversión (</a:t>
            </a:r>
            <a:r>
              <a:rPr lang="es-ES" dirty="0" err="1" smtClean="0"/>
              <a:t>plugin</a:t>
            </a:r>
            <a:r>
              <a:rPr lang="es-ES" dirty="0" smtClean="0"/>
              <a:t> en </a:t>
            </a:r>
            <a:r>
              <a:rPr lang="es-ES" dirty="0" err="1" smtClean="0"/>
              <a:t>Notepad</a:t>
            </a:r>
            <a:r>
              <a:rPr lang="es-ES" dirty="0" smtClean="0"/>
              <a:t>++)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	</a:t>
            </a:r>
            <a:r>
              <a:rPr lang="es-ES" dirty="0" smtClean="0"/>
              <a:t>Un lenguaje con funciones XSLT </a:t>
            </a:r>
            <a:r>
              <a:rPr lang="es-ES" dirty="0" smtClean="0"/>
              <a:t>(PHP)</a:t>
            </a:r>
            <a:endParaRPr lang="es-ES" dirty="0"/>
          </a:p>
          <a:p>
            <a:endParaRPr lang="en-US" dirty="0"/>
          </a:p>
          <a:p>
            <a:endParaRPr lang="en-US" b="0" dirty="0"/>
          </a:p>
          <a:p>
            <a:endParaRPr lang="es-ES" b="0" dirty="0"/>
          </a:p>
          <a:p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1386307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190456" cy="625602"/>
          </a:xfrm>
        </p:spPr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39752" y="1484784"/>
            <a:ext cx="6408712" cy="2160240"/>
          </a:xfrm>
        </p:spPr>
        <p:txBody>
          <a:bodyPr>
            <a:normAutofit/>
          </a:bodyPr>
          <a:lstStyle/>
          <a:p>
            <a:r>
              <a:rPr lang="es-ES" dirty="0" smtClean="0"/>
              <a:t>Declaración de la hoja de estilo</a:t>
            </a:r>
          </a:p>
          <a:p>
            <a:endParaRPr lang="es-ES" dirty="0"/>
          </a:p>
          <a:p>
            <a:r>
              <a:rPr lang="es-ES" b="0" dirty="0"/>
              <a:t>&lt;?</a:t>
            </a:r>
            <a:r>
              <a:rPr lang="es-ES" b="0" dirty="0" err="1"/>
              <a:t>xml</a:t>
            </a:r>
            <a:r>
              <a:rPr lang="es-ES" b="0" dirty="0"/>
              <a:t> </a:t>
            </a:r>
            <a:r>
              <a:rPr lang="es-ES" b="0" dirty="0" err="1"/>
              <a:t>version</a:t>
            </a:r>
            <a:r>
              <a:rPr lang="es-ES" b="0" dirty="0"/>
              <a:t>="1.0" </a:t>
            </a:r>
            <a:r>
              <a:rPr lang="es-ES" b="0" dirty="0" err="1"/>
              <a:t>encoding</a:t>
            </a:r>
            <a:r>
              <a:rPr lang="es-ES" b="0" dirty="0"/>
              <a:t>="UTF-8"?&gt;</a:t>
            </a:r>
          </a:p>
          <a:p>
            <a:r>
              <a:rPr lang="es-ES" b="0" dirty="0"/>
              <a:t>&lt;</a:t>
            </a:r>
            <a:r>
              <a:rPr lang="es-ES" b="0" dirty="0" err="1"/>
              <a:t>xsl:stylesheet</a:t>
            </a:r>
            <a:r>
              <a:rPr lang="es-ES" b="0" dirty="0"/>
              <a:t> </a:t>
            </a:r>
            <a:r>
              <a:rPr lang="es-ES" b="0" dirty="0" err="1"/>
              <a:t>xmlns:xsl</a:t>
            </a:r>
            <a:r>
              <a:rPr lang="es-ES" b="0" dirty="0"/>
              <a:t>="http://www.w3.org/1999/XSL/Transform" </a:t>
            </a:r>
            <a:r>
              <a:rPr lang="es-ES" b="0" dirty="0" err="1"/>
              <a:t>version</a:t>
            </a:r>
            <a:r>
              <a:rPr lang="es-ES" b="0" dirty="0"/>
              <a:t>="</a:t>
            </a:r>
            <a:r>
              <a:rPr lang="es-ES" b="0" dirty="0" smtClean="0"/>
              <a:t>1.0"&gt;</a:t>
            </a:r>
          </a:p>
          <a:p>
            <a:endParaRPr lang="en-US" dirty="0" smtClean="0"/>
          </a:p>
          <a:p>
            <a:endParaRPr lang="en-US" b="0" dirty="0"/>
          </a:p>
          <a:p>
            <a:endParaRPr lang="es-ES" b="0" dirty="0"/>
          </a:p>
          <a:p>
            <a:endParaRPr lang="es-ES" b="0" dirty="0" smtClean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2422701" y="3789040"/>
            <a:ext cx="6408712" cy="20882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  <a:p>
            <a:r>
              <a:rPr lang="es-ES" dirty="0" smtClean="0"/>
              <a:t>Enlace de un archivo XML con su </a:t>
            </a:r>
            <a:r>
              <a:rPr lang="es-ES" dirty="0" smtClean="0"/>
              <a:t>hoja </a:t>
            </a:r>
            <a:r>
              <a:rPr lang="es-ES" dirty="0" smtClean="0"/>
              <a:t>de </a:t>
            </a:r>
            <a:r>
              <a:rPr lang="es-ES" dirty="0" smtClean="0"/>
              <a:t>estilo</a:t>
            </a:r>
            <a:endParaRPr lang="es-ES" dirty="0" smtClean="0"/>
          </a:p>
          <a:p>
            <a:endParaRPr lang="es-ES" dirty="0" smtClean="0"/>
          </a:p>
          <a:p>
            <a:r>
              <a:rPr lang="es-ES" b="0" dirty="0" smtClean="0"/>
              <a:t>&lt;?</a:t>
            </a:r>
            <a:r>
              <a:rPr lang="es-ES" b="0" dirty="0" err="1" smtClean="0"/>
              <a:t>xml</a:t>
            </a:r>
            <a:r>
              <a:rPr lang="es-ES" b="0" dirty="0" smtClean="0"/>
              <a:t> </a:t>
            </a:r>
            <a:r>
              <a:rPr lang="es-ES" b="0" dirty="0" err="1" smtClean="0"/>
              <a:t>version</a:t>
            </a:r>
            <a:r>
              <a:rPr lang="es-ES" b="0" dirty="0" smtClean="0"/>
              <a:t>="1.0" </a:t>
            </a:r>
            <a:r>
              <a:rPr lang="es-ES" b="0" dirty="0" err="1" smtClean="0"/>
              <a:t>encoding</a:t>
            </a:r>
            <a:r>
              <a:rPr lang="es-ES" b="0" dirty="0" smtClean="0"/>
              <a:t>="UTF-8"?&gt; </a:t>
            </a:r>
          </a:p>
          <a:p>
            <a:r>
              <a:rPr lang="es-ES" b="0" dirty="0" smtClean="0"/>
              <a:t>&lt;?</a:t>
            </a:r>
            <a:r>
              <a:rPr lang="es-ES" b="0" dirty="0" err="1" smtClean="0"/>
              <a:t>xml-stylesheet</a:t>
            </a:r>
            <a:r>
              <a:rPr lang="es-ES" b="0" dirty="0" smtClean="0"/>
              <a:t> </a:t>
            </a:r>
            <a:r>
              <a:rPr lang="es-ES" b="0" dirty="0" err="1" smtClean="0"/>
              <a:t>type</a:t>
            </a:r>
            <a:r>
              <a:rPr lang="es-ES" b="0" dirty="0" smtClean="0"/>
              <a:t>="</a:t>
            </a:r>
            <a:r>
              <a:rPr lang="es-ES" b="0" dirty="0" err="1" smtClean="0"/>
              <a:t>text</a:t>
            </a:r>
            <a:r>
              <a:rPr lang="es-ES" b="0" dirty="0" smtClean="0"/>
              <a:t>/</a:t>
            </a:r>
            <a:r>
              <a:rPr lang="es-ES" b="0" dirty="0" err="1" smtClean="0"/>
              <a:t>xsl</a:t>
            </a:r>
            <a:r>
              <a:rPr lang="es-ES" b="0" dirty="0" smtClean="0"/>
              <a:t>" </a:t>
            </a:r>
            <a:r>
              <a:rPr lang="es-ES" b="0" dirty="0" err="1" smtClean="0"/>
              <a:t>href</a:t>
            </a:r>
            <a:r>
              <a:rPr lang="es-ES" b="0" dirty="0" smtClean="0"/>
              <a:t>="file-name.xsl"?&gt;</a:t>
            </a:r>
            <a:endParaRPr lang="en-US" b="0" dirty="0" smtClean="0"/>
          </a:p>
          <a:p>
            <a:endParaRPr lang="en-US" b="0" dirty="0" smtClean="0"/>
          </a:p>
          <a:p>
            <a:endParaRPr lang="es-ES" b="0" dirty="0" smtClean="0"/>
          </a:p>
          <a:p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245036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190456" cy="625602"/>
          </a:xfrm>
        </p:spPr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39752" y="1484784"/>
            <a:ext cx="6408712" cy="4392488"/>
          </a:xfrm>
        </p:spPr>
        <p:txBody>
          <a:bodyPr>
            <a:normAutofit/>
          </a:bodyPr>
          <a:lstStyle/>
          <a:p>
            <a:r>
              <a:rPr lang="es-ES" dirty="0" smtClean="0"/>
              <a:t>Elementos:</a:t>
            </a:r>
          </a:p>
          <a:p>
            <a:endParaRPr lang="es-ES" dirty="0" smtClean="0"/>
          </a:p>
          <a:p>
            <a:r>
              <a:rPr lang="es-ES" dirty="0" err="1" smtClean="0"/>
              <a:t>xsl:template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Las transformación se </a:t>
            </a:r>
            <a:r>
              <a:rPr lang="es-ES" dirty="0" smtClean="0"/>
              <a:t>realiza </a:t>
            </a:r>
            <a:r>
              <a:rPr lang="es-ES" dirty="0" smtClean="0"/>
              <a:t>sobre una plantilla definida con un </a:t>
            </a:r>
            <a:r>
              <a:rPr lang="es-ES" dirty="0" err="1" smtClean="0"/>
              <a:t>XPath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r>
              <a:rPr lang="es-ES" dirty="0"/>
              <a:t>&lt;</a:t>
            </a:r>
            <a:r>
              <a:rPr lang="es-ES" dirty="0" err="1"/>
              <a:t>xsl:template</a:t>
            </a:r>
            <a:r>
              <a:rPr lang="es-ES" dirty="0"/>
              <a:t> match='/'&gt;  </a:t>
            </a:r>
            <a:r>
              <a:rPr lang="es-ES" dirty="0" smtClean="0"/>
              <a:t>nodo raíz</a:t>
            </a:r>
            <a:r>
              <a:rPr lang="es-ES" dirty="0"/>
              <a:t>.</a:t>
            </a:r>
          </a:p>
          <a:p>
            <a:r>
              <a:rPr lang="es-ES" dirty="0"/>
              <a:t>&lt;</a:t>
            </a:r>
            <a:r>
              <a:rPr lang="es-ES" dirty="0" err="1"/>
              <a:t>xsl:template</a:t>
            </a:r>
            <a:r>
              <a:rPr lang="es-ES" dirty="0"/>
              <a:t> match='tienda'&gt; </a:t>
            </a:r>
            <a:r>
              <a:rPr lang="es-ES" dirty="0"/>
              <a:t>n</a:t>
            </a:r>
            <a:r>
              <a:rPr lang="es-ES" dirty="0" smtClean="0"/>
              <a:t>odo </a:t>
            </a:r>
            <a:r>
              <a:rPr lang="es-ES" dirty="0" smtClean="0"/>
              <a:t>tienda. </a:t>
            </a:r>
            <a:endParaRPr lang="es-ES" dirty="0"/>
          </a:p>
          <a:p>
            <a:r>
              <a:rPr lang="es-ES" dirty="0"/>
              <a:t>&lt;</a:t>
            </a:r>
            <a:r>
              <a:rPr lang="es-ES" dirty="0" err="1"/>
              <a:t>xsl:template</a:t>
            </a:r>
            <a:r>
              <a:rPr lang="es-ES" dirty="0"/>
              <a:t> match='producto'&gt; nodo </a:t>
            </a:r>
            <a:r>
              <a:rPr lang="es-ES" dirty="0" smtClean="0"/>
              <a:t>producto</a:t>
            </a:r>
            <a:r>
              <a:rPr lang="es-ES" dirty="0"/>
              <a:t>. </a:t>
            </a:r>
          </a:p>
          <a:p>
            <a:endParaRPr lang="es-ES" dirty="0"/>
          </a:p>
          <a:p>
            <a:endParaRPr lang="en-US" dirty="0"/>
          </a:p>
          <a:p>
            <a:endParaRPr lang="en-US" b="0" dirty="0"/>
          </a:p>
          <a:p>
            <a:endParaRPr lang="es-ES" b="0" dirty="0"/>
          </a:p>
          <a:p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2113099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190456" cy="625602"/>
          </a:xfrm>
        </p:spPr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95736" y="1484784"/>
            <a:ext cx="6768752" cy="4824536"/>
          </a:xfrm>
        </p:spPr>
        <p:txBody>
          <a:bodyPr>
            <a:normAutofit/>
          </a:bodyPr>
          <a:lstStyle/>
          <a:p>
            <a:r>
              <a:rPr lang="es-ES" dirty="0"/>
              <a:t>Elementos:</a:t>
            </a:r>
          </a:p>
          <a:p>
            <a:endParaRPr lang="es-ES" dirty="0" smtClean="0"/>
          </a:p>
          <a:p>
            <a:r>
              <a:rPr lang="es-ES" dirty="0" err="1" smtClean="0"/>
              <a:t>xsl:value-of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Extrae contenido de un archivo XML.</a:t>
            </a:r>
          </a:p>
          <a:p>
            <a:r>
              <a:rPr lang="es-ES" sz="1600" dirty="0" smtClean="0"/>
              <a:t>Valor de un nodo:</a:t>
            </a:r>
          </a:p>
          <a:p>
            <a:r>
              <a:rPr lang="es-ES" sz="1600" b="0" dirty="0" smtClean="0"/>
              <a:t>&lt;</a:t>
            </a:r>
            <a:r>
              <a:rPr lang="es-ES" sz="1600" b="0" dirty="0" err="1"/>
              <a:t>xsl:value-of</a:t>
            </a:r>
            <a:r>
              <a:rPr lang="es-ES" sz="1600" b="0" dirty="0"/>
              <a:t> </a:t>
            </a:r>
            <a:r>
              <a:rPr lang="es-ES" sz="1600" b="0" dirty="0" err="1"/>
              <a:t>select</a:t>
            </a:r>
            <a:r>
              <a:rPr lang="es-ES" sz="1600" b="0" dirty="0"/>
              <a:t>="comics/datos/</a:t>
            </a:r>
            <a:r>
              <a:rPr lang="es-ES" sz="1600" b="0" dirty="0" err="1"/>
              <a:t>fecha_actualizacion</a:t>
            </a:r>
            <a:r>
              <a:rPr lang="es-ES" sz="1600" b="0" dirty="0"/>
              <a:t>" /&gt;</a:t>
            </a:r>
          </a:p>
          <a:p>
            <a:r>
              <a:rPr lang="es-ES" sz="1600" dirty="0" smtClean="0"/>
              <a:t>Valor de un atributo:</a:t>
            </a:r>
          </a:p>
          <a:p>
            <a:r>
              <a:rPr lang="es-ES" sz="1600" b="0" dirty="0"/>
              <a:t>&lt;</a:t>
            </a:r>
            <a:r>
              <a:rPr lang="es-ES" sz="1600" b="0" dirty="0" err="1"/>
              <a:t>xsl:value-of</a:t>
            </a:r>
            <a:r>
              <a:rPr lang="es-ES" sz="1600" b="0" dirty="0"/>
              <a:t> </a:t>
            </a:r>
            <a:r>
              <a:rPr lang="es-ES" sz="1600" b="0" dirty="0" err="1"/>
              <a:t>select</a:t>
            </a:r>
            <a:r>
              <a:rPr lang="es-ES" sz="1600" b="0" dirty="0"/>
              <a:t>="marca/@pagina</a:t>
            </a:r>
            <a:r>
              <a:rPr lang="es-ES" sz="1600" b="0" dirty="0" smtClean="0"/>
              <a:t>"/&gt;</a:t>
            </a:r>
          </a:p>
          <a:p>
            <a:r>
              <a:rPr lang="es-ES" sz="1600" dirty="0" smtClean="0"/>
              <a:t>Se </a:t>
            </a:r>
            <a:r>
              <a:rPr lang="es-ES" sz="1600" dirty="0" smtClean="0"/>
              <a:t>pueden </a:t>
            </a:r>
            <a:r>
              <a:rPr lang="es-ES" sz="1600" dirty="0" smtClean="0"/>
              <a:t>utilizar predicados:</a:t>
            </a:r>
          </a:p>
          <a:p>
            <a:r>
              <a:rPr lang="es-ES" sz="1600" b="0" dirty="0"/>
              <a:t>&lt;</a:t>
            </a:r>
            <a:r>
              <a:rPr lang="es-ES" sz="1600" b="0" dirty="0" err="1"/>
              <a:t>xsl:value-of</a:t>
            </a:r>
            <a:r>
              <a:rPr lang="es-ES" sz="1600" b="0" dirty="0"/>
              <a:t> </a:t>
            </a:r>
            <a:r>
              <a:rPr lang="es-ES" sz="1600" b="0" dirty="0" err="1"/>
              <a:t>select</a:t>
            </a:r>
            <a:r>
              <a:rPr lang="es-ES" sz="1600" b="0" dirty="0"/>
              <a:t>="</a:t>
            </a:r>
            <a:r>
              <a:rPr lang="es-ES" sz="1600" b="0" dirty="0" smtClean="0"/>
              <a:t>comics[</a:t>
            </a:r>
            <a:r>
              <a:rPr lang="es-ES" sz="1600" b="0" dirty="0" err="1" smtClean="0"/>
              <a:t>fecha_actualizacion</a:t>
            </a:r>
            <a:r>
              <a:rPr lang="es-ES" sz="1600" b="0" dirty="0" smtClean="0"/>
              <a:t> &amp;</a:t>
            </a:r>
            <a:r>
              <a:rPr lang="es-ES" sz="1600" b="0" dirty="0" err="1" smtClean="0"/>
              <a:t>gt</a:t>
            </a:r>
            <a:r>
              <a:rPr lang="es-ES" sz="1600" b="0" dirty="0" smtClean="0"/>
              <a:t>; 2019]/titulo" </a:t>
            </a:r>
            <a:r>
              <a:rPr lang="es-ES" sz="1600" b="0" dirty="0"/>
              <a:t>/&gt;</a:t>
            </a:r>
          </a:p>
          <a:p>
            <a:r>
              <a:rPr lang="en-US" sz="1600" dirty="0" err="1" smtClean="0"/>
              <a:t>También</a:t>
            </a:r>
            <a:r>
              <a:rPr lang="en-US" sz="1600" dirty="0" smtClean="0"/>
              <a:t> </a:t>
            </a:r>
            <a:r>
              <a:rPr lang="en-US" sz="1600" dirty="0" err="1" smtClean="0"/>
              <a:t>podemos</a:t>
            </a:r>
            <a:r>
              <a:rPr lang="en-US" sz="1600" dirty="0" smtClean="0"/>
              <a:t> </a:t>
            </a:r>
            <a:r>
              <a:rPr lang="en-US" sz="1600" dirty="0" err="1" smtClean="0"/>
              <a:t>usar</a:t>
            </a:r>
            <a:r>
              <a:rPr lang="en-US" sz="1600" dirty="0" smtClean="0"/>
              <a:t> </a:t>
            </a:r>
            <a:r>
              <a:rPr lang="en-US" sz="1600" dirty="0" err="1" smtClean="0"/>
              <a:t>funciones</a:t>
            </a:r>
            <a:r>
              <a:rPr lang="en-US" sz="1600" dirty="0" smtClean="0"/>
              <a:t> </a:t>
            </a:r>
            <a:r>
              <a:rPr lang="en-US" sz="1600" dirty="0" err="1" smtClean="0"/>
              <a:t>XPath</a:t>
            </a:r>
            <a:r>
              <a:rPr lang="en-US" sz="1600" dirty="0" smtClean="0"/>
              <a:t>:</a:t>
            </a:r>
          </a:p>
          <a:p>
            <a:r>
              <a:rPr lang="en-US" sz="1600" b="0" dirty="0"/>
              <a:t>&lt;</a:t>
            </a:r>
            <a:r>
              <a:rPr lang="en-US" sz="1600" b="0" dirty="0" err="1"/>
              <a:t>xsl:value-of</a:t>
            </a:r>
            <a:r>
              <a:rPr lang="en-US" sz="1600" b="0" dirty="0"/>
              <a:t> select="count(//</a:t>
            </a:r>
            <a:r>
              <a:rPr lang="en-US" sz="1600" b="0" dirty="0" err="1"/>
              <a:t>producto</a:t>
            </a:r>
            <a:r>
              <a:rPr lang="en-US" sz="1600" b="0" dirty="0"/>
              <a:t>)"/&gt;</a:t>
            </a:r>
          </a:p>
          <a:p>
            <a:endParaRPr lang="en-US" b="0" dirty="0"/>
          </a:p>
          <a:p>
            <a:endParaRPr lang="es-ES" b="0" dirty="0"/>
          </a:p>
          <a:p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2095231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190456" cy="625602"/>
          </a:xfrm>
        </p:spPr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39752" y="1484784"/>
            <a:ext cx="6408712" cy="439248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Elementos:</a:t>
            </a:r>
          </a:p>
          <a:p>
            <a:endParaRPr lang="es-ES" dirty="0" smtClean="0"/>
          </a:p>
          <a:p>
            <a:r>
              <a:rPr lang="es-ES" dirty="0" err="1" smtClean="0"/>
              <a:t>xsl:for-each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Recorre todos los nodos o atributos especificados en la </a:t>
            </a:r>
            <a:r>
              <a:rPr lang="es-ES" dirty="0" smtClean="0"/>
              <a:t>ruta (bucle).</a:t>
            </a:r>
            <a:endParaRPr lang="es-ES" dirty="0" smtClean="0"/>
          </a:p>
          <a:p>
            <a:r>
              <a:rPr lang="es-ES" b="0" dirty="0"/>
              <a:t>&lt;</a:t>
            </a:r>
            <a:r>
              <a:rPr lang="es-ES" b="0" dirty="0" err="1"/>
              <a:t>xsl:for-each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="comics/comic" &gt;</a:t>
            </a:r>
          </a:p>
          <a:p>
            <a:r>
              <a:rPr lang="es-ES" b="0" dirty="0"/>
              <a:t>	&lt;</a:t>
            </a:r>
            <a:r>
              <a:rPr lang="es-ES" b="0" dirty="0" err="1"/>
              <a:t>xsl:value-of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="titulo" /&gt;</a:t>
            </a:r>
          </a:p>
          <a:p>
            <a:r>
              <a:rPr lang="es-ES" b="0" dirty="0"/>
              <a:t>	&lt;</a:t>
            </a:r>
            <a:r>
              <a:rPr lang="es-ES" b="0" dirty="0" err="1"/>
              <a:t>xsl:value-of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="autor" /&gt;</a:t>
            </a:r>
          </a:p>
          <a:p>
            <a:r>
              <a:rPr lang="es-ES" b="0" dirty="0"/>
              <a:t>&lt;/</a:t>
            </a:r>
            <a:r>
              <a:rPr lang="es-ES" b="0" dirty="0" err="1"/>
              <a:t>xsl:for-each</a:t>
            </a:r>
            <a:r>
              <a:rPr lang="es-ES" b="0" dirty="0"/>
              <a:t> &gt;</a:t>
            </a:r>
          </a:p>
          <a:p>
            <a:endParaRPr lang="es-ES" dirty="0" smtClean="0"/>
          </a:p>
          <a:p>
            <a:r>
              <a:rPr lang="es-ES" dirty="0" smtClean="0"/>
              <a:t>Al </a:t>
            </a:r>
            <a:r>
              <a:rPr lang="es-ES" dirty="0" err="1" smtClean="0"/>
              <a:t>XPath</a:t>
            </a:r>
            <a:r>
              <a:rPr lang="es-ES" dirty="0" smtClean="0"/>
              <a:t> se le pueden añadir predicados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r>
              <a:rPr lang="es-ES" b="0" dirty="0"/>
              <a:t>&lt;</a:t>
            </a:r>
            <a:r>
              <a:rPr lang="es-ES" b="0" dirty="0" err="1"/>
              <a:t>xsl:for-each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="comics/comic[</a:t>
            </a:r>
            <a:r>
              <a:rPr lang="es-ES" b="0" dirty="0" err="1"/>
              <a:t>condicion</a:t>
            </a:r>
            <a:r>
              <a:rPr lang="es-ES" b="0" dirty="0"/>
              <a:t>]" &gt;</a:t>
            </a:r>
          </a:p>
          <a:p>
            <a:endParaRPr lang="es-ES" dirty="0"/>
          </a:p>
          <a:p>
            <a:endParaRPr lang="en-US" dirty="0"/>
          </a:p>
          <a:p>
            <a:endParaRPr lang="en-US" b="0" dirty="0"/>
          </a:p>
          <a:p>
            <a:endParaRPr lang="es-ES" b="0" dirty="0"/>
          </a:p>
          <a:p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2380092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190456" cy="625602"/>
          </a:xfrm>
        </p:spPr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39752" y="1484784"/>
            <a:ext cx="6408712" cy="439248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Elementos:</a:t>
            </a:r>
          </a:p>
          <a:p>
            <a:endParaRPr lang="es-ES" dirty="0" smtClean="0"/>
          </a:p>
          <a:p>
            <a:r>
              <a:rPr lang="es-ES" dirty="0" err="1" smtClean="0"/>
              <a:t>xsl:sort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Aparecerá como primera/s sentencia de un </a:t>
            </a:r>
            <a:r>
              <a:rPr lang="es-ES" dirty="0" err="1" smtClean="0"/>
              <a:t>for-each</a:t>
            </a:r>
            <a:r>
              <a:rPr lang="es-ES" dirty="0" smtClean="0"/>
              <a:t> y nos indica el orden en el que se mostrarán los nodos.</a:t>
            </a:r>
          </a:p>
          <a:p>
            <a:endParaRPr lang="es-ES" dirty="0" smtClean="0"/>
          </a:p>
          <a:p>
            <a:r>
              <a:rPr lang="es-ES" dirty="0"/>
              <a:t>&lt;</a:t>
            </a:r>
            <a:r>
              <a:rPr lang="es-ES" dirty="0" err="1"/>
              <a:t>xsl:sort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="</a:t>
            </a:r>
            <a:r>
              <a:rPr lang="es-ES" dirty="0" err="1" smtClean="0"/>
              <a:t>XPath</a:t>
            </a:r>
            <a:r>
              <a:rPr lang="es-ES" dirty="0" smtClean="0"/>
              <a:t>" </a:t>
            </a:r>
            <a:r>
              <a:rPr lang="es-ES" dirty="0" err="1"/>
              <a:t>order</a:t>
            </a:r>
            <a:r>
              <a:rPr lang="es-ES" dirty="0"/>
              <a:t>="</a:t>
            </a:r>
            <a:r>
              <a:rPr lang="es-ES" dirty="0" err="1"/>
              <a:t>descending|ascending</a:t>
            </a:r>
            <a:r>
              <a:rPr lang="es-ES" dirty="0"/>
              <a:t>" </a:t>
            </a:r>
            <a:endParaRPr lang="es-ES" dirty="0" smtClean="0"/>
          </a:p>
          <a:p>
            <a:r>
              <a:rPr lang="es-ES" dirty="0" smtClean="0"/>
              <a:t>data-</a:t>
            </a:r>
            <a:r>
              <a:rPr lang="es-ES" dirty="0" err="1" smtClean="0"/>
              <a:t>type</a:t>
            </a:r>
            <a:r>
              <a:rPr lang="es-ES" dirty="0" smtClean="0"/>
              <a:t>="</a:t>
            </a:r>
            <a:r>
              <a:rPr lang="es-ES" dirty="0" err="1" smtClean="0"/>
              <a:t>text|number</a:t>
            </a:r>
            <a:r>
              <a:rPr lang="es-ES" dirty="0"/>
              <a:t>"/&gt;</a:t>
            </a:r>
          </a:p>
          <a:p>
            <a:endParaRPr lang="es-ES" dirty="0" smtClean="0"/>
          </a:p>
          <a:p>
            <a:r>
              <a:rPr lang="es-ES" dirty="0"/>
              <a:t>&lt;</a:t>
            </a:r>
            <a:r>
              <a:rPr lang="es-ES" dirty="0" err="1"/>
              <a:t>xsl:for-each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="comics/comic" &gt;</a:t>
            </a:r>
          </a:p>
          <a:p>
            <a:r>
              <a:rPr lang="es-ES" dirty="0"/>
              <a:t>	&lt;</a:t>
            </a:r>
            <a:r>
              <a:rPr lang="es-ES" dirty="0" err="1"/>
              <a:t>xsl:sort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="titulo" /&gt;</a:t>
            </a:r>
          </a:p>
          <a:p>
            <a:r>
              <a:rPr lang="es-ES" dirty="0"/>
              <a:t>	&lt;</a:t>
            </a:r>
            <a:r>
              <a:rPr lang="es-ES" dirty="0" err="1" smtClean="0"/>
              <a:t>xsl:value-of</a:t>
            </a:r>
            <a:r>
              <a:rPr lang="es-ES" dirty="0"/>
              <a:t> </a:t>
            </a:r>
            <a:r>
              <a:rPr lang="es-ES" dirty="0" err="1" smtClean="0"/>
              <a:t>select</a:t>
            </a:r>
            <a:r>
              <a:rPr lang="es-ES" dirty="0"/>
              <a:t>="titulo" /&gt;</a:t>
            </a:r>
          </a:p>
          <a:p>
            <a:r>
              <a:rPr lang="es-ES" dirty="0"/>
              <a:t>	&lt;</a:t>
            </a:r>
            <a:r>
              <a:rPr lang="es-ES" dirty="0" err="1" smtClean="0"/>
              <a:t>xsl:value-of</a:t>
            </a:r>
            <a:r>
              <a:rPr lang="es-ES" dirty="0"/>
              <a:t> </a:t>
            </a:r>
            <a:r>
              <a:rPr lang="es-ES" dirty="0" err="1" smtClean="0"/>
              <a:t>select</a:t>
            </a:r>
            <a:r>
              <a:rPr lang="es-ES" dirty="0"/>
              <a:t>="autor" /&gt;</a:t>
            </a:r>
          </a:p>
          <a:p>
            <a:r>
              <a:rPr lang="es-ES" dirty="0"/>
              <a:t>&lt;/</a:t>
            </a:r>
            <a:r>
              <a:rPr lang="es-ES" dirty="0" err="1"/>
              <a:t>xsl:for-each</a:t>
            </a:r>
            <a:r>
              <a:rPr lang="es-ES" dirty="0"/>
              <a:t> &gt;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  <a:p>
            <a:endParaRPr lang="en-US" b="0" dirty="0"/>
          </a:p>
          <a:p>
            <a:endParaRPr lang="es-ES" b="0" dirty="0"/>
          </a:p>
          <a:p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736317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190456" cy="625602"/>
          </a:xfrm>
        </p:spPr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79712" y="1484784"/>
            <a:ext cx="6768752" cy="4392488"/>
          </a:xfrm>
        </p:spPr>
        <p:txBody>
          <a:bodyPr>
            <a:normAutofit/>
          </a:bodyPr>
          <a:lstStyle/>
          <a:p>
            <a:r>
              <a:rPr lang="es-ES" dirty="0"/>
              <a:t>Elementos:</a:t>
            </a:r>
          </a:p>
          <a:p>
            <a:endParaRPr lang="es-ES" dirty="0" smtClean="0"/>
          </a:p>
          <a:p>
            <a:r>
              <a:rPr lang="es-ES" dirty="0" err="1" smtClean="0"/>
              <a:t>xsl:if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Se ejecutará </a:t>
            </a:r>
            <a:r>
              <a:rPr lang="es-ES" dirty="0" smtClean="0"/>
              <a:t>lo </a:t>
            </a:r>
            <a:r>
              <a:rPr lang="es-ES" dirty="0" smtClean="0"/>
              <a:t>que hay entre la apertura y el cierre </a:t>
            </a:r>
            <a:r>
              <a:rPr lang="es-ES" dirty="0" smtClean="0"/>
              <a:t>del </a:t>
            </a:r>
            <a:r>
              <a:rPr lang="es-ES" dirty="0" err="1" smtClean="0"/>
              <a:t>if</a:t>
            </a:r>
            <a:r>
              <a:rPr lang="es-ES" dirty="0" smtClean="0"/>
              <a:t>, </a:t>
            </a:r>
            <a:r>
              <a:rPr lang="es-ES" dirty="0" smtClean="0"/>
              <a:t>si se cumple lo indicado en el atributo test.</a:t>
            </a:r>
          </a:p>
          <a:p>
            <a:r>
              <a:rPr lang="es-ES" b="0" dirty="0"/>
              <a:t>&lt;</a:t>
            </a:r>
            <a:r>
              <a:rPr lang="es-ES" b="0" dirty="0" err="1"/>
              <a:t>xsl:for-each</a:t>
            </a:r>
            <a:r>
              <a:rPr lang="es-ES" b="0" dirty="0"/>
              <a:t> </a:t>
            </a:r>
            <a:r>
              <a:rPr lang="es-ES" b="0" dirty="0" err="1"/>
              <a:t>select</a:t>
            </a:r>
            <a:r>
              <a:rPr lang="es-ES" b="0" dirty="0"/>
              <a:t>="comics/comic" &gt;</a:t>
            </a:r>
          </a:p>
          <a:p>
            <a:r>
              <a:rPr lang="es-ES" b="0" dirty="0" smtClean="0"/>
              <a:t>	&lt;</a:t>
            </a:r>
            <a:r>
              <a:rPr lang="es-ES" b="0" dirty="0" err="1"/>
              <a:t>xsl:if</a:t>
            </a:r>
            <a:r>
              <a:rPr lang="es-ES" b="0" dirty="0"/>
              <a:t> test="</a:t>
            </a:r>
            <a:r>
              <a:rPr lang="es-ES" b="0" dirty="0" err="1"/>
              <a:t>año_publicación</a:t>
            </a:r>
            <a:r>
              <a:rPr lang="es-ES" b="0" dirty="0"/>
              <a:t> = 2006" &gt;</a:t>
            </a:r>
          </a:p>
          <a:p>
            <a:r>
              <a:rPr lang="eu-ES" b="0" dirty="0"/>
              <a:t> </a:t>
            </a:r>
            <a:r>
              <a:rPr lang="eu-ES" b="0" dirty="0" smtClean="0"/>
              <a:t>		</a:t>
            </a:r>
            <a:r>
              <a:rPr lang="es-ES" b="0" dirty="0" smtClean="0"/>
              <a:t>&lt;</a:t>
            </a:r>
            <a:r>
              <a:rPr lang="es-ES" b="0" dirty="0" err="1"/>
              <a:t>span</a:t>
            </a:r>
            <a:r>
              <a:rPr lang="es-ES" b="0" dirty="0"/>
              <a:t> </a:t>
            </a:r>
            <a:r>
              <a:rPr lang="es-ES" b="0" dirty="0" err="1"/>
              <a:t>class</a:t>
            </a:r>
            <a:r>
              <a:rPr lang="es-ES" b="0" dirty="0"/>
              <a:t>=”rojo”&gt;NOVEDAD&lt;/</a:t>
            </a:r>
            <a:r>
              <a:rPr lang="es-ES" b="0" dirty="0" err="1"/>
              <a:t>span</a:t>
            </a:r>
            <a:r>
              <a:rPr lang="es-ES" b="0" dirty="0"/>
              <a:t>&gt;</a:t>
            </a:r>
          </a:p>
          <a:p>
            <a:r>
              <a:rPr lang="es-ES" b="0" dirty="0" smtClean="0"/>
              <a:t>	&lt;/</a:t>
            </a:r>
            <a:r>
              <a:rPr lang="es-ES" b="0" dirty="0" err="1"/>
              <a:t>xsl:if</a:t>
            </a:r>
            <a:r>
              <a:rPr lang="es-ES" b="0" dirty="0"/>
              <a:t>&gt;</a:t>
            </a:r>
          </a:p>
          <a:p>
            <a:r>
              <a:rPr lang="es-ES" b="0" dirty="0"/>
              <a:t>&lt;/</a:t>
            </a:r>
            <a:r>
              <a:rPr lang="es-ES" b="0" dirty="0" err="1"/>
              <a:t>xsl:for-each</a:t>
            </a:r>
            <a:r>
              <a:rPr lang="es-ES" b="0" dirty="0"/>
              <a:t> &gt;</a:t>
            </a:r>
          </a:p>
          <a:p>
            <a:endParaRPr lang="es-ES" dirty="0"/>
          </a:p>
          <a:p>
            <a:endParaRPr lang="en-US" dirty="0"/>
          </a:p>
          <a:p>
            <a:endParaRPr lang="en-US" b="0" dirty="0"/>
          </a:p>
          <a:p>
            <a:endParaRPr lang="es-ES" b="0" dirty="0"/>
          </a:p>
          <a:p>
            <a:endParaRPr lang="es-ES" b="0" dirty="0" smtClean="0"/>
          </a:p>
        </p:txBody>
      </p:sp>
    </p:spTree>
    <p:extLst>
      <p:ext uri="{BB962C8B-B14F-4D97-AF65-F5344CB8AC3E}">
        <p14:creationId xmlns:p14="http://schemas.microsoft.com/office/powerpoint/2010/main" val="2973034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476672"/>
            <a:ext cx="6190456" cy="625602"/>
          </a:xfrm>
        </p:spPr>
        <p:txBody>
          <a:bodyPr/>
          <a:lstStyle/>
          <a:p>
            <a:r>
              <a:rPr lang="es-ES" b="0" dirty="0" smtClean="0"/>
              <a:t>XSLT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07704" y="1196752"/>
            <a:ext cx="6768752" cy="4392488"/>
          </a:xfrm>
        </p:spPr>
        <p:txBody>
          <a:bodyPr>
            <a:normAutofit/>
          </a:bodyPr>
          <a:lstStyle/>
          <a:p>
            <a:r>
              <a:rPr lang="es-ES" dirty="0"/>
              <a:t>Elementos:</a:t>
            </a:r>
          </a:p>
          <a:p>
            <a:endParaRPr lang="es-ES" dirty="0" smtClean="0"/>
          </a:p>
          <a:p>
            <a:r>
              <a:rPr lang="es-ES" dirty="0" err="1" smtClean="0"/>
              <a:t>xsl:choose</a:t>
            </a:r>
            <a:endParaRPr lang="es-ES" dirty="0"/>
          </a:p>
          <a:p>
            <a:r>
              <a:rPr lang="es-ES" dirty="0" smtClean="0"/>
              <a:t>Similar al anterior pero con la opción de «hacer» algo si no se cumple la condición.</a:t>
            </a:r>
          </a:p>
          <a:p>
            <a:r>
              <a:rPr lang="es-ES" b="0" dirty="0" smtClean="0"/>
              <a:t>&lt;</a:t>
            </a:r>
            <a:r>
              <a:rPr lang="es-ES" b="0" dirty="0" err="1"/>
              <a:t>xsl:choose</a:t>
            </a:r>
            <a:r>
              <a:rPr lang="es-ES" b="0" dirty="0"/>
              <a:t>&gt;</a:t>
            </a:r>
          </a:p>
          <a:p>
            <a:r>
              <a:rPr lang="es-ES" b="0" dirty="0"/>
              <a:t>	&lt;</a:t>
            </a:r>
            <a:r>
              <a:rPr lang="es-ES" b="0" dirty="0" err="1"/>
              <a:t>xsl:when</a:t>
            </a:r>
            <a:r>
              <a:rPr lang="es-ES" b="0" dirty="0"/>
              <a:t> test="</a:t>
            </a:r>
            <a:r>
              <a:rPr lang="es-ES" b="0" dirty="0" err="1"/>
              <a:t>expression</a:t>
            </a:r>
            <a:r>
              <a:rPr lang="es-ES" b="0" dirty="0"/>
              <a:t>"&gt;  </a:t>
            </a:r>
            <a:r>
              <a:rPr lang="es-ES" b="0" dirty="0" smtClean="0"/>
              <a:t>……&lt;/</a:t>
            </a:r>
            <a:r>
              <a:rPr lang="es-ES" b="0" dirty="0" err="1"/>
              <a:t>xsl:when</a:t>
            </a:r>
            <a:r>
              <a:rPr lang="es-ES" b="0" dirty="0"/>
              <a:t>&gt;</a:t>
            </a:r>
          </a:p>
          <a:p>
            <a:r>
              <a:rPr lang="es-ES" b="0" dirty="0"/>
              <a:t>	&lt;</a:t>
            </a:r>
            <a:r>
              <a:rPr lang="es-ES" b="0" dirty="0" err="1"/>
              <a:t>xsl:otherwise</a:t>
            </a:r>
            <a:r>
              <a:rPr lang="es-ES" b="0" dirty="0"/>
              <a:t>&gt; </a:t>
            </a:r>
            <a:r>
              <a:rPr lang="es-ES" b="0" dirty="0" smtClean="0"/>
              <a:t> …. &lt;/</a:t>
            </a:r>
            <a:r>
              <a:rPr lang="es-ES" b="0" dirty="0" err="1"/>
              <a:t>xsl:otherwise</a:t>
            </a:r>
            <a:r>
              <a:rPr lang="es-ES" b="0" dirty="0"/>
              <a:t>&gt;</a:t>
            </a:r>
          </a:p>
          <a:p>
            <a:r>
              <a:rPr lang="es-ES" b="0" dirty="0"/>
              <a:t>&lt;/</a:t>
            </a:r>
            <a:r>
              <a:rPr lang="es-ES" b="0" dirty="0" err="1"/>
              <a:t>xsl:choose</a:t>
            </a:r>
            <a:r>
              <a:rPr lang="es-ES" b="0" dirty="0"/>
              <a:t>&gt;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“</a:t>
            </a:r>
            <a:r>
              <a:rPr lang="en-US" dirty="0" err="1" smtClean="0"/>
              <a:t>xs:when</a:t>
            </a:r>
            <a:r>
              <a:rPr lang="en-US" dirty="0" smtClean="0"/>
              <a:t>”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la </a:t>
            </a:r>
            <a:r>
              <a:rPr lang="en-US" dirty="0" err="1" smtClean="0"/>
              <a:t>veces</a:t>
            </a:r>
            <a:r>
              <a:rPr lang="en-US" dirty="0" smtClean="0"/>
              <a:t> que sea </a:t>
            </a:r>
            <a:r>
              <a:rPr lang="en-US" dirty="0" err="1" smtClean="0"/>
              <a:t>necesario</a:t>
            </a:r>
            <a:r>
              <a:rPr lang="en-US" dirty="0" smtClean="0"/>
              <a:t>.</a:t>
            </a:r>
            <a:endParaRPr lang="en-US" dirty="0"/>
          </a:p>
          <a:p>
            <a:endParaRPr lang="en-US" b="0" dirty="0"/>
          </a:p>
          <a:p>
            <a:endParaRPr lang="es-ES" b="0" dirty="0"/>
          </a:p>
          <a:p>
            <a:endParaRPr lang="es-ES" b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8473">
            <a:off x="2436879" y="4958984"/>
            <a:ext cx="6269806" cy="148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76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518</TotalTime>
  <Words>388</Words>
  <Application>Microsoft Office PowerPoint</Application>
  <PresentationFormat>Presentación en pantalla (4:3)</PresentationFormat>
  <Paragraphs>151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Mirador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XML</dc:title>
  <dc:creator>LENOVO</dc:creator>
  <cp:lastModifiedBy>si1</cp:lastModifiedBy>
  <cp:revision>92</cp:revision>
  <dcterms:created xsi:type="dcterms:W3CDTF">2017-11-26T08:13:24Z</dcterms:created>
  <dcterms:modified xsi:type="dcterms:W3CDTF">2020-01-07T08:33:40Z</dcterms:modified>
</cp:coreProperties>
</file>