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CBCFF76-59AE-45F2-8B0B-0A77F691E664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8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8907C51-063C-4386-88C7-D6CD43B8CC76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8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AF3293-F1FC-4471-8084-801985B64189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This represents the whole workflow for the new pipeline concept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Relevant concepts: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Each step should be configurable with a script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The execution should skip any unchanged steps</a:t>
            </a: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After validation: framework decides on retraining </a:t>
            </a: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Move checking out</a:t>
            </a:r>
          </a:p>
        </p:txBody>
      </p:sp>
      <p:sp>
        <p:nvSpPr>
          <p:cNvPr id="79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827851-529F-40EE-836D-F2A30D71458B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Not finished: needs some beutifying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Data loader: muss it be generated ?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Data loader loads the raw date, the input to the training pipeline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Training component prov by app developer: and linked by conf.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They shoud be instantiated automatically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9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11EBED-90E7-4243-A32F-ABBD75C89DBD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Benachrichtigung : Evaluationsdaten 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Getters for pipeline configuration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9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09C15E-12D1-4463-8143-EC8EC44D97C7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DE" sz="2000" b="0" strike="noStrike" spc="-1">
                <a:latin typeface="Arial"/>
              </a:rPr>
              <a:t>Just a draft to be used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9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FFD7EDB-4467-445F-B292-8D49D9D279C9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896360" y="722520"/>
            <a:ext cx="1854360" cy="3452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Pipeline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89200" y="639000"/>
            <a:ext cx="2496240" cy="5367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«CNNArch»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Neural Network Architecture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05080" y="594720"/>
            <a:ext cx="2283840" cy="517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«CNNArch»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Training-Time Architecture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622000" y="2235600"/>
            <a:ext cx="2459520" cy="6969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«EMADL»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Training-Time Components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0058760" y="5109840"/>
            <a:ext cx="2004120" cy="553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«EMADL»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MontiAnna Component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10068120" y="4122000"/>
            <a:ext cx="1994760" cy="553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«EMADL»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MontiMath Component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4818600" y="2757600"/>
            <a:ext cx="2009520" cy="567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«ConfLang»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Configuration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948960" y="2708280"/>
            <a:ext cx="1702440" cy="567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«Enum»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Learning Algorithm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889200" y="4327200"/>
            <a:ext cx="1570320" cy="5551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«interface»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Hyperparameters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4046400" y="5089680"/>
            <a:ext cx="1854360" cy="593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«SchemaLang»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Schema Definition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7769160" y="5089680"/>
            <a:ext cx="1603080" cy="593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«EMA»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Reference Model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 flipV="1">
            <a:off x="11407320" y="124920"/>
            <a:ext cx="60876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CD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94" name="Group 13"/>
          <p:cNvGrpSpPr/>
          <p:nvPr/>
        </p:nvGrpSpPr>
        <p:grpSpPr>
          <a:xfrm>
            <a:off x="3438360" y="587880"/>
            <a:ext cx="1456200" cy="345960"/>
            <a:chOff x="3438360" y="587880"/>
            <a:chExt cx="1456200" cy="345960"/>
          </a:xfrm>
        </p:grpSpPr>
        <p:sp>
          <p:nvSpPr>
            <p:cNvPr id="95" name="CustomShape 14"/>
            <p:cNvSpPr/>
            <p:nvPr/>
          </p:nvSpPr>
          <p:spPr>
            <a:xfrm>
              <a:off x="3933000" y="587880"/>
              <a:ext cx="5281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train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96" name="CustomShape 15"/>
            <p:cNvSpPr/>
            <p:nvPr/>
          </p:nvSpPr>
          <p:spPr>
            <a:xfrm>
              <a:off x="4614840" y="62316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97" name="CustomShape 16"/>
            <p:cNvSpPr/>
            <p:nvPr/>
          </p:nvSpPr>
          <p:spPr>
            <a:xfrm>
              <a:off x="3463560" y="63072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98" name="CustomShape 17"/>
            <p:cNvSpPr/>
            <p:nvPr/>
          </p:nvSpPr>
          <p:spPr>
            <a:xfrm flipH="1">
              <a:off x="3438000" y="925560"/>
              <a:ext cx="1397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99" name="Group 18"/>
          <p:cNvGrpSpPr/>
          <p:nvPr/>
        </p:nvGrpSpPr>
        <p:grpSpPr>
          <a:xfrm>
            <a:off x="6736320" y="628200"/>
            <a:ext cx="1890720" cy="318600"/>
            <a:chOff x="6736320" y="628200"/>
            <a:chExt cx="1890720" cy="318600"/>
          </a:xfrm>
        </p:grpSpPr>
        <p:sp>
          <p:nvSpPr>
            <p:cNvPr id="100" name="CustomShape 19"/>
            <p:cNvSpPr/>
            <p:nvPr/>
          </p:nvSpPr>
          <p:spPr>
            <a:xfrm flipH="1">
              <a:off x="7308720" y="628200"/>
              <a:ext cx="75528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impose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01" name="CustomShape 20"/>
            <p:cNvSpPr/>
            <p:nvPr/>
          </p:nvSpPr>
          <p:spPr>
            <a:xfrm flipH="1">
              <a:off x="6735960" y="64368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02" name="CustomShape 21"/>
            <p:cNvSpPr/>
            <p:nvPr/>
          </p:nvSpPr>
          <p:spPr>
            <a:xfrm flipH="1">
              <a:off x="8147520" y="639000"/>
              <a:ext cx="4795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0..1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03" name="CustomShape 22"/>
            <p:cNvSpPr/>
            <p:nvPr/>
          </p:nvSpPr>
          <p:spPr>
            <a:xfrm>
              <a:off x="6769800" y="926280"/>
              <a:ext cx="18349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04" name="Line 23"/>
          <p:cNvSpPr/>
          <p:nvPr/>
        </p:nvSpPr>
        <p:spPr>
          <a:xfrm flipV="1">
            <a:off x="9779760" y="3204360"/>
            <a:ext cx="0" cy="234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4"/>
          <p:cNvSpPr/>
          <p:nvPr/>
        </p:nvSpPr>
        <p:spPr>
          <a:xfrm>
            <a:off x="9627480" y="2942280"/>
            <a:ext cx="304200" cy="289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6" name="Group 25"/>
          <p:cNvGrpSpPr/>
          <p:nvPr/>
        </p:nvGrpSpPr>
        <p:grpSpPr>
          <a:xfrm>
            <a:off x="9777960" y="4416840"/>
            <a:ext cx="282600" cy="1134720"/>
            <a:chOff x="9777960" y="4416840"/>
            <a:chExt cx="282600" cy="1134720"/>
          </a:xfrm>
        </p:grpSpPr>
        <p:sp>
          <p:nvSpPr>
            <p:cNvPr id="107" name="Line 26"/>
            <p:cNvSpPr/>
            <p:nvPr/>
          </p:nvSpPr>
          <p:spPr>
            <a:xfrm flipH="1">
              <a:off x="9777960" y="5551560"/>
              <a:ext cx="27324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27"/>
            <p:cNvSpPr/>
            <p:nvPr/>
          </p:nvSpPr>
          <p:spPr>
            <a:xfrm flipH="1">
              <a:off x="9787320" y="4416840"/>
              <a:ext cx="27324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9" name="Group 28"/>
          <p:cNvGrpSpPr/>
          <p:nvPr/>
        </p:nvGrpSpPr>
        <p:grpSpPr>
          <a:xfrm>
            <a:off x="9720000" y="1130040"/>
            <a:ext cx="512640" cy="1090440"/>
            <a:chOff x="9720000" y="1130040"/>
            <a:chExt cx="512640" cy="1090440"/>
          </a:xfrm>
        </p:grpSpPr>
        <p:sp>
          <p:nvSpPr>
            <p:cNvPr id="110" name="Line 29"/>
            <p:cNvSpPr/>
            <p:nvPr/>
          </p:nvSpPr>
          <p:spPr>
            <a:xfrm>
              <a:off x="9803880" y="1306080"/>
              <a:ext cx="0" cy="914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30"/>
            <p:cNvSpPr/>
            <p:nvPr/>
          </p:nvSpPr>
          <p:spPr>
            <a:xfrm>
              <a:off x="9782280" y="1899000"/>
              <a:ext cx="45036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1..*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12" name="CustomShape 31"/>
            <p:cNvSpPr/>
            <p:nvPr/>
          </p:nvSpPr>
          <p:spPr>
            <a:xfrm>
              <a:off x="9720000" y="1130040"/>
              <a:ext cx="167400" cy="251640"/>
            </a:xfrm>
            <a:prstGeom prst="diamond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" name="Group 32"/>
          <p:cNvGrpSpPr/>
          <p:nvPr/>
        </p:nvGrpSpPr>
        <p:grpSpPr>
          <a:xfrm>
            <a:off x="2460960" y="3329280"/>
            <a:ext cx="2593800" cy="1280520"/>
            <a:chOff x="2460960" y="3329280"/>
            <a:chExt cx="2593800" cy="1280520"/>
          </a:xfrm>
        </p:grpSpPr>
        <p:grpSp>
          <p:nvGrpSpPr>
            <p:cNvPr id="114" name="Group 33"/>
            <p:cNvGrpSpPr/>
            <p:nvPr/>
          </p:nvGrpSpPr>
          <p:grpSpPr>
            <a:xfrm>
              <a:off x="2486880" y="3329280"/>
              <a:ext cx="2567880" cy="1280520"/>
              <a:chOff x="2486880" y="3329280"/>
              <a:chExt cx="2567880" cy="1280520"/>
            </a:xfrm>
          </p:grpSpPr>
          <p:sp>
            <p:nvSpPr>
              <p:cNvPr id="115" name="CustomShape 34"/>
              <p:cNvSpPr/>
              <p:nvPr/>
            </p:nvSpPr>
            <p:spPr>
              <a:xfrm>
                <a:off x="2486880" y="4306680"/>
                <a:ext cx="450360" cy="3031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1..*</a:t>
                </a:r>
                <a:endParaRPr lang="en-US" sz="1400" b="0" strike="noStrike" spc="-1">
                  <a:latin typeface="Arial"/>
                </a:endParaRPr>
              </a:p>
            </p:txBody>
          </p:sp>
          <p:sp>
            <p:nvSpPr>
              <p:cNvPr id="116" name="CustomShape 35"/>
              <p:cNvSpPr/>
              <p:nvPr/>
            </p:nvSpPr>
            <p:spPr>
              <a:xfrm>
                <a:off x="4887360" y="3329280"/>
                <a:ext cx="167400" cy="251640"/>
              </a:xfrm>
              <a:prstGeom prst="diamond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17" name="CustomShape 36"/>
            <p:cNvSpPr/>
            <p:nvPr/>
          </p:nvSpPr>
          <p:spPr>
            <a:xfrm rot="5400000">
              <a:off x="3204720" y="2837880"/>
              <a:ext cx="1022400" cy="2510280"/>
            </a:xfrm>
            <a:prstGeom prst="bentConnector2">
              <a:avLst/>
            </a:pr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18" name="Group 37"/>
          <p:cNvGrpSpPr/>
          <p:nvPr/>
        </p:nvGrpSpPr>
        <p:grpSpPr>
          <a:xfrm>
            <a:off x="5776920" y="3296160"/>
            <a:ext cx="1182600" cy="1767600"/>
            <a:chOff x="5776920" y="3296160"/>
            <a:chExt cx="1182600" cy="1767600"/>
          </a:xfrm>
        </p:grpSpPr>
        <p:sp>
          <p:nvSpPr>
            <p:cNvPr id="119" name="CustomShape 38"/>
            <p:cNvSpPr/>
            <p:nvPr/>
          </p:nvSpPr>
          <p:spPr>
            <a:xfrm rot="10800000" flipV="1">
              <a:off x="5855400" y="3990960"/>
              <a:ext cx="11041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validatedBy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0" name="CustomShape 39"/>
            <p:cNvSpPr/>
            <p:nvPr/>
          </p:nvSpPr>
          <p:spPr>
            <a:xfrm rot="10800000" flipV="1">
              <a:off x="5790600" y="329616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1" name="CustomShape 40"/>
            <p:cNvSpPr/>
            <p:nvPr/>
          </p:nvSpPr>
          <p:spPr>
            <a:xfrm rot="10800000" flipV="1">
              <a:off x="5805720" y="4702680"/>
              <a:ext cx="45036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1..*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2" name="CustomShape 41"/>
            <p:cNvSpPr/>
            <p:nvPr/>
          </p:nvSpPr>
          <p:spPr>
            <a:xfrm rot="10800000" flipH="1" flipV="1">
              <a:off x="5776560" y="3342960"/>
              <a:ext cx="360" cy="172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23" name="Group 42"/>
          <p:cNvGrpSpPr/>
          <p:nvPr/>
        </p:nvGrpSpPr>
        <p:grpSpPr>
          <a:xfrm>
            <a:off x="5904720" y="5234040"/>
            <a:ext cx="1864080" cy="167400"/>
            <a:chOff x="5904720" y="5234040"/>
            <a:chExt cx="1864080" cy="167400"/>
          </a:xfrm>
        </p:grpSpPr>
        <p:sp>
          <p:nvSpPr>
            <p:cNvPr id="124" name="Line 43"/>
            <p:cNvSpPr/>
            <p:nvPr/>
          </p:nvSpPr>
          <p:spPr>
            <a:xfrm>
              <a:off x="6140160" y="5317200"/>
              <a:ext cx="162864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44"/>
            <p:cNvSpPr/>
            <p:nvPr/>
          </p:nvSpPr>
          <p:spPr>
            <a:xfrm rot="16200000">
              <a:off x="5946840" y="5191920"/>
              <a:ext cx="167400" cy="251640"/>
            </a:xfrm>
            <a:prstGeom prst="diamond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6" name="CustomShape 45"/>
          <p:cNvSpPr/>
          <p:nvPr/>
        </p:nvSpPr>
        <p:spPr>
          <a:xfrm flipH="1">
            <a:off x="7283520" y="5041080"/>
            <a:ext cx="479520" cy="30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0..1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27" name="Group 46"/>
          <p:cNvGrpSpPr/>
          <p:nvPr/>
        </p:nvGrpSpPr>
        <p:grpSpPr>
          <a:xfrm>
            <a:off x="8695800" y="2958840"/>
            <a:ext cx="893520" cy="2094840"/>
            <a:chOff x="8695800" y="2958840"/>
            <a:chExt cx="893520" cy="2094840"/>
          </a:xfrm>
        </p:grpSpPr>
        <p:sp>
          <p:nvSpPr>
            <p:cNvPr id="128" name="CustomShape 47"/>
            <p:cNvSpPr/>
            <p:nvPr/>
          </p:nvSpPr>
          <p:spPr>
            <a:xfrm rot="10800000" flipV="1">
              <a:off x="8733600" y="3796920"/>
              <a:ext cx="855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describe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9" name="CustomShape 48"/>
            <p:cNvSpPr/>
            <p:nvPr/>
          </p:nvSpPr>
          <p:spPr>
            <a:xfrm rot="10800000" flipV="1">
              <a:off x="8709480" y="466920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0" name="CustomShape 49"/>
            <p:cNvSpPr/>
            <p:nvPr/>
          </p:nvSpPr>
          <p:spPr>
            <a:xfrm rot="10800000" flipV="1">
              <a:off x="8749440" y="2958840"/>
              <a:ext cx="4003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1.*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1" name="CustomShape 50"/>
            <p:cNvSpPr/>
            <p:nvPr/>
          </p:nvSpPr>
          <p:spPr>
            <a:xfrm rot="10800000" flipH="1">
              <a:off x="8695440" y="2966040"/>
              <a:ext cx="360" cy="2087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32" name="Group 51"/>
          <p:cNvGrpSpPr/>
          <p:nvPr/>
        </p:nvGrpSpPr>
        <p:grpSpPr>
          <a:xfrm>
            <a:off x="1539720" y="3266280"/>
            <a:ext cx="304200" cy="1045800"/>
            <a:chOff x="1539720" y="3266280"/>
            <a:chExt cx="304200" cy="1045800"/>
          </a:xfrm>
        </p:grpSpPr>
        <p:sp>
          <p:nvSpPr>
            <p:cNvPr id="133" name="Line 52"/>
            <p:cNvSpPr/>
            <p:nvPr/>
          </p:nvSpPr>
          <p:spPr>
            <a:xfrm>
              <a:off x="1685880" y="3266280"/>
              <a:ext cx="6120" cy="786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53"/>
            <p:cNvSpPr/>
            <p:nvPr/>
          </p:nvSpPr>
          <p:spPr>
            <a:xfrm flipV="1">
              <a:off x="1539720" y="4021920"/>
              <a:ext cx="304200" cy="2898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5" name="Group 54"/>
          <p:cNvGrpSpPr/>
          <p:nvPr/>
        </p:nvGrpSpPr>
        <p:grpSpPr>
          <a:xfrm>
            <a:off x="2559240" y="1021680"/>
            <a:ext cx="2391120" cy="1964520"/>
            <a:chOff x="2559240" y="1021680"/>
            <a:chExt cx="2391120" cy="1964520"/>
          </a:xfrm>
        </p:grpSpPr>
        <p:sp>
          <p:nvSpPr>
            <p:cNvPr id="136" name="CustomShape 55"/>
            <p:cNvSpPr/>
            <p:nvPr/>
          </p:nvSpPr>
          <p:spPr>
            <a:xfrm rot="8439000" flipV="1">
              <a:off x="3227400" y="1784520"/>
              <a:ext cx="973080" cy="302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determine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7" name="CustomShape 56"/>
            <p:cNvSpPr/>
            <p:nvPr/>
          </p:nvSpPr>
          <p:spPr>
            <a:xfrm rot="8439000" flipV="1">
              <a:off x="2623320" y="2576520"/>
              <a:ext cx="279720" cy="302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8" name="CustomShape 57"/>
            <p:cNvSpPr/>
            <p:nvPr/>
          </p:nvSpPr>
          <p:spPr>
            <a:xfrm rot="8439000" flipV="1">
              <a:off x="4454280" y="1075320"/>
              <a:ext cx="279720" cy="302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9" name="CustomShape 58"/>
            <p:cNvSpPr/>
            <p:nvPr/>
          </p:nvSpPr>
          <p:spPr>
            <a:xfrm rot="8439000" flipH="1" flipV="1">
              <a:off x="2326680" y="2046960"/>
              <a:ext cx="2958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40" name="Group 59"/>
          <p:cNvGrpSpPr/>
          <p:nvPr/>
        </p:nvGrpSpPr>
        <p:grpSpPr>
          <a:xfrm>
            <a:off x="1669320" y="4869000"/>
            <a:ext cx="2387880" cy="601200"/>
            <a:chOff x="1669320" y="4869000"/>
            <a:chExt cx="2387880" cy="601200"/>
          </a:xfrm>
        </p:grpSpPr>
        <p:grpSp>
          <p:nvGrpSpPr>
            <p:cNvPr id="141" name="Group 60"/>
            <p:cNvGrpSpPr/>
            <p:nvPr/>
          </p:nvGrpSpPr>
          <p:grpSpPr>
            <a:xfrm>
              <a:off x="1669320" y="4869000"/>
              <a:ext cx="2387880" cy="601200"/>
              <a:chOff x="1669320" y="4869000"/>
              <a:chExt cx="2387880" cy="601200"/>
            </a:xfrm>
          </p:grpSpPr>
          <p:sp>
            <p:nvSpPr>
              <p:cNvPr id="142" name="CustomShape 61"/>
              <p:cNvSpPr/>
              <p:nvPr/>
            </p:nvSpPr>
            <p:spPr>
              <a:xfrm>
                <a:off x="1669320" y="4869000"/>
                <a:ext cx="450360" cy="3031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1..*</a:t>
                </a:r>
                <a:endParaRPr lang="en-US" sz="1400" b="0" strike="noStrike" spc="-1">
                  <a:latin typeface="Arial"/>
                </a:endParaRPr>
              </a:p>
            </p:txBody>
          </p:sp>
          <p:sp>
            <p:nvSpPr>
              <p:cNvPr id="143" name="CustomShape 62"/>
              <p:cNvSpPr/>
              <p:nvPr/>
            </p:nvSpPr>
            <p:spPr>
              <a:xfrm rot="5400000">
                <a:off x="3847680" y="5260680"/>
                <a:ext cx="167400" cy="251640"/>
              </a:xfrm>
              <a:prstGeom prst="diamond">
                <a:avLst/>
              </a:prstGeom>
              <a:solidFill>
                <a:schemeClr val="tx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4" name="CustomShape 63"/>
            <p:cNvSpPr/>
            <p:nvPr/>
          </p:nvSpPr>
          <p:spPr>
            <a:xfrm rot="10800000">
              <a:off x="1675440" y="4883040"/>
              <a:ext cx="2129400" cy="503280"/>
            </a:xfrm>
            <a:prstGeom prst="bentConnector2">
              <a:avLst/>
            </a:pr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45" name="Group 64"/>
          <p:cNvGrpSpPr/>
          <p:nvPr/>
        </p:nvGrpSpPr>
        <p:grpSpPr>
          <a:xfrm>
            <a:off x="4560120" y="1018800"/>
            <a:ext cx="1248480" cy="1756080"/>
            <a:chOff x="4560120" y="1018800"/>
            <a:chExt cx="1248480" cy="1756080"/>
          </a:xfrm>
        </p:grpSpPr>
        <p:sp>
          <p:nvSpPr>
            <p:cNvPr id="146" name="CustomShape 65"/>
            <p:cNvSpPr/>
            <p:nvPr/>
          </p:nvSpPr>
          <p:spPr>
            <a:xfrm rot="10800000" flipV="1">
              <a:off x="4560120" y="1780920"/>
              <a:ext cx="122328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configuredBy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47" name="CustomShape 66"/>
            <p:cNvSpPr/>
            <p:nvPr/>
          </p:nvSpPr>
          <p:spPr>
            <a:xfrm rot="10800000" flipV="1">
              <a:off x="5461920" y="101880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48" name="CustomShape 67"/>
            <p:cNvSpPr/>
            <p:nvPr/>
          </p:nvSpPr>
          <p:spPr>
            <a:xfrm rot="10800000" flipV="1">
              <a:off x="5528880" y="242532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49" name="CustomShape 68"/>
            <p:cNvSpPr/>
            <p:nvPr/>
          </p:nvSpPr>
          <p:spPr>
            <a:xfrm rot="10800000" flipH="1" flipV="1">
              <a:off x="5773320" y="1054080"/>
              <a:ext cx="360" cy="172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50" name="Group 69"/>
          <p:cNvGrpSpPr/>
          <p:nvPr/>
        </p:nvGrpSpPr>
        <p:grpSpPr>
          <a:xfrm>
            <a:off x="5958000" y="1029600"/>
            <a:ext cx="1793880" cy="901440"/>
            <a:chOff x="5958000" y="1029600"/>
            <a:chExt cx="1793880" cy="901440"/>
          </a:xfrm>
        </p:grpSpPr>
        <p:sp>
          <p:nvSpPr>
            <p:cNvPr id="151" name="CustomShape 70"/>
            <p:cNvSpPr/>
            <p:nvPr/>
          </p:nvSpPr>
          <p:spPr>
            <a:xfrm rot="12058200" flipV="1">
              <a:off x="6369120" y="1322280"/>
              <a:ext cx="883800" cy="302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rainWith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52" name="CustomShape 71"/>
            <p:cNvSpPr/>
            <p:nvPr/>
          </p:nvSpPr>
          <p:spPr>
            <a:xfrm rot="12058200" flipV="1">
              <a:off x="6000840" y="1081440"/>
              <a:ext cx="349560" cy="303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53" name="CustomShape 72"/>
            <p:cNvSpPr/>
            <p:nvPr/>
          </p:nvSpPr>
          <p:spPr>
            <a:xfrm rot="12058200" flipV="1">
              <a:off x="7134480" y="1552320"/>
              <a:ext cx="478440" cy="302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0..1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54" name="CustomShape 73"/>
            <p:cNvSpPr/>
            <p:nvPr/>
          </p:nvSpPr>
          <p:spPr>
            <a:xfrm rot="12058200" flipH="1" flipV="1">
              <a:off x="6076440" y="1386000"/>
              <a:ext cx="1732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55" name="CustomShape 74"/>
          <p:cNvSpPr/>
          <p:nvPr/>
        </p:nvSpPr>
        <p:spPr>
          <a:xfrm>
            <a:off x="7754760" y="1553040"/>
            <a:ext cx="1333800" cy="3452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Data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 flipV="1">
            <a:off x="11407320" y="124920"/>
            <a:ext cx="60876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261400" y="430920"/>
            <a:ext cx="2006280" cy="283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Pipeline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58" name="Group 3"/>
          <p:cNvGrpSpPr/>
          <p:nvPr/>
        </p:nvGrpSpPr>
        <p:grpSpPr>
          <a:xfrm>
            <a:off x="6114600" y="722160"/>
            <a:ext cx="304200" cy="521639"/>
            <a:chOff x="6114600" y="714960"/>
            <a:chExt cx="304200" cy="528840"/>
          </a:xfrm>
        </p:grpSpPr>
        <p:sp>
          <p:nvSpPr>
            <p:cNvPr id="159" name="Line 4"/>
            <p:cNvSpPr/>
            <p:nvPr/>
          </p:nvSpPr>
          <p:spPr>
            <a:xfrm flipH="1" flipV="1">
              <a:off x="6266160" y="967320"/>
              <a:ext cx="3195" cy="27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5"/>
            <p:cNvSpPr/>
            <p:nvPr/>
          </p:nvSpPr>
          <p:spPr>
            <a:xfrm rot="10800000" flipV="1">
              <a:off x="6114600" y="714960"/>
              <a:ext cx="304200" cy="28116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1" name="Group 6"/>
          <p:cNvGrpSpPr/>
          <p:nvPr/>
        </p:nvGrpSpPr>
        <p:grpSpPr>
          <a:xfrm>
            <a:off x="5261400" y="1249200"/>
            <a:ext cx="2006640" cy="1055880"/>
            <a:chOff x="5261400" y="1249200"/>
            <a:chExt cx="2006640" cy="1055880"/>
          </a:xfrm>
        </p:grpSpPr>
        <p:sp>
          <p:nvSpPr>
            <p:cNvPr id="162" name="CustomShape 7"/>
            <p:cNvSpPr/>
            <p:nvPr/>
          </p:nvSpPr>
          <p:spPr>
            <a:xfrm>
              <a:off x="5749560" y="1292400"/>
              <a:ext cx="10404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AutoMLPipeline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163" name="Group 8"/>
            <p:cNvGrpSpPr/>
            <p:nvPr/>
          </p:nvGrpSpPr>
          <p:grpSpPr>
            <a:xfrm>
              <a:off x="5261400" y="1249200"/>
              <a:ext cx="2006640" cy="946080"/>
              <a:chOff x="5261400" y="1249200"/>
              <a:chExt cx="2006640" cy="946080"/>
            </a:xfrm>
          </p:grpSpPr>
          <p:sp>
            <p:nvSpPr>
              <p:cNvPr id="164" name="CustomShape 9"/>
              <p:cNvSpPr/>
              <p:nvPr/>
            </p:nvSpPr>
            <p:spPr>
              <a:xfrm>
                <a:off x="5261400" y="1249200"/>
                <a:ext cx="2006640" cy="946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5" name="CustomShape 10"/>
              <p:cNvSpPr/>
              <p:nvPr/>
            </p:nvSpPr>
            <p:spPr>
              <a:xfrm>
                <a:off x="5261400" y="1575360"/>
                <a:ext cx="2006640" cy="61992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66" name="CustomShape 11"/>
            <p:cNvSpPr/>
            <p:nvPr/>
          </p:nvSpPr>
          <p:spPr>
            <a:xfrm>
              <a:off x="5261400" y="1575360"/>
              <a:ext cx="2006640" cy="729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configuration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trainPipeline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train()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67" name="Group 12"/>
          <p:cNvGrpSpPr/>
          <p:nvPr/>
        </p:nvGrpSpPr>
        <p:grpSpPr>
          <a:xfrm>
            <a:off x="253440" y="323640"/>
            <a:ext cx="2152440" cy="1350360"/>
            <a:chOff x="253440" y="323640"/>
            <a:chExt cx="2152440" cy="1350360"/>
          </a:xfrm>
        </p:grpSpPr>
        <p:sp>
          <p:nvSpPr>
            <p:cNvPr id="168" name="CustomShape 13"/>
            <p:cNvSpPr/>
            <p:nvPr/>
          </p:nvSpPr>
          <p:spPr>
            <a:xfrm>
              <a:off x="870480" y="384480"/>
              <a:ext cx="91224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Configuration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169" name="Group 14"/>
            <p:cNvGrpSpPr/>
            <p:nvPr/>
          </p:nvGrpSpPr>
          <p:grpSpPr>
            <a:xfrm>
              <a:off x="253440" y="323640"/>
              <a:ext cx="2152440" cy="1336680"/>
              <a:chOff x="253440" y="323640"/>
              <a:chExt cx="2152440" cy="1336680"/>
            </a:xfrm>
          </p:grpSpPr>
          <p:sp>
            <p:nvSpPr>
              <p:cNvPr id="170" name="CustomShape 15"/>
              <p:cNvSpPr/>
              <p:nvPr/>
            </p:nvSpPr>
            <p:spPr>
              <a:xfrm>
                <a:off x="253440" y="323640"/>
                <a:ext cx="2152440" cy="13366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1" name="CustomShape 16"/>
              <p:cNvSpPr/>
              <p:nvPr/>
            </p:nvSpPr>
            <p:spPr>
              <a:xfrm>
                <a:off x="253440" y="784440"/>
                <a:ext cx="2152440" cy="8758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72" name="CustomShape 17"/>
            <p:cNvSpPr/>
            <p:nvPr/>
          </p:nvSpPr>
          <p:spPr>
            <a:xfrm>
              <a:off x="253440" y="784440"/>
              <a:ext cx="2152440" cy="889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preprocessingConfig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hyperParamAlgoConfig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evaluationConfig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networkConfig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initialHyperparameters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73" name="Group 18"/>
          <p:cNvGrpSpPr/>
          <p:nvPr/>
        </p:nvGrpSpPr>
        <p:grpSpPr>
          <a:xfrm rot="21037236">
            <a:off x="2371300" y="951805"/>
            <a:ext cx="2846993" cy="785938"/>
            <a:chOff x="2370750" y="890082"/>
            <a:chExt cx="2846993" cy="785938"/>
          </a:xfrm>
        </p:grpSpPr>
        <p:sp>
          <p:nvSpPr>
            <p:cNvPr id="174" name="Line 19"/>
            <p:cNvSpPr/>
            <p:nvPr/>
          </p:nvSpPr>
          <p:spPr>
            <a:xfrm flipH="1" flipV="1">
              <a:off x="2410338" y="1138795"/>
              <a:ext cx="2704090" cy="459426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20"/>
            <p:cNvSpPr/>
            <p:nvPr/>
          </p:nvSpPr>
          <p:spPr>
            <a:xfrm rot="562764">
              <a:off x="2370750" y="890082"/>
              <a:ext cx="270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76" name="CustomShape 21"/>
            <p:cNvSpPr/>
            <p:nvPr/>
          </p:nvSpPr>
          <p:spPr>
            <a:xfrm rot="5962764">
              <a:off x="5008223" y="1466500"/>
              <a:ext cx="167400" cy="251640"/>
            </a:xfrm>
            <a:prstGeom prst="diamond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7" name="CustomShape 22"/>
          <p:cNvSpPr/>
          <p:nvPr/>
        </p:nvSpPr>
        <p:spPr>
          <a:xfrm>
            <a:off x="7858080" y="130680"/>
            <a:ext cx="2009520" cy="283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PytorchPipeline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23"/>
          <p:cNvSpPr/>
          <p:nvPr/>
        </p:nvSpPr>
        <p:spPr>
          <a:xfrm>
            <a:off x="7858080" y="742680"/>
            <a:ext cx="2009520" cy="283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GluonPipeline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79" name="Group 24"/>
          <p:cNvGrpSpPr/>
          <p:nvPr/>
        </p:nvGrpSpPr>
        <p:grpSpPr>
          <a:xfrm>
            <a:off x="7268760" y="432360"/>
            <a:ext cx="2461320" cy="3374279"/>
            <a:chOff x="7268760" y="432360"/>
            <a:chExt cx="2461320" cy="3374279"/>
          </a:xfrm>
        </p:grpSpPr>
        <p:sp>
          <p:nvSpPr>
            <p:cNvPr id="180" name="Line 25"/>
            <p:cNvSpPr/>
            <p:nvPr/>
          </p:nvSpPr>
          <p:spPr>
            <a:xfrm flipH="1" flipV="1">
              <a:off x="7528680" y="583920"/>
              <a:ext cx="225360" cy="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26"/>
            <p:cNvSpPr/>
            <p:nvPr/>
          </p:nvSpPr>
          <p:spPr>
            <a:xfrm rot="16200000">
              <a:off x="7261560" y="439560"/>
              <a:ext cx="304200" cy="2898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Line 27"/>
            <p:cNvSpPr/>
            <p:nvPr/>
          </p:nvSpPr>
          <p:spPr>
            <a:xfrm>
              <a:off x="8412480" y="3657599"/>
              <a:ext cx="1028160" cy="1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28"/>
            <p:cNvSpPr/>
            <p:nvPr/>
          </p:nvSpPr>
          <p:spPr>
            <a:xfrm rot="5400000" flipH="1">
              <a:off x="9433080" y="3509639"/>
              <a:ext cx="304200" cy="2898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4" name="Group 29"/>
          <p:cNvGrpSpPr/>
          <p:nvPr/>
        </p:nvGrpSpPr>
        <p:grpSpPr>
          <a:xfrm>
            <a:off x="7754040" y="279000"/>
            <a:ext cx="103680" cy="622440"/>
            <a:chOff x="7754040" y="279000"/>
            <a:chExt cx="103680" cy="622440"/>
          </a:xfrm>
        </p:grpSpPr>
        <p:sp>
          <p:nvSpPr>
            <p:cNvPr id="185" name="Line 30"/>
            <p:cNvSpPr/>
            <p:nvPr/>
          </p:nvSpPr>
          <p:spPr>
            <a:xfrm flipV="1">
              <a:off x="7754040" y="279000"/>
              <a:ext cx="0" cy="622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Line 31"/>
            <p:cNvSpPr/>
            <p:nvPr/>
          </p:nvSpPr>
          <p:spPr>
            <a:xfrm flipH="1">
              <a:off x="7754040" y="901440"/>
              <a:ext cx="10368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Line 32"/>
            <p:cNvSpPr/>
            <p:nvPr/>
          </p:nvSpPr>
          <p:spPr>
            <a:xfrm flipH="1">
              <a:off x="7754040" y="279000"/>
              <a:ext cx="10368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8" name="Group 33"/>
          <p:cNvGrpSpPr/>
          <p:nvPr/>
        </p:nvGrpSpPr>
        <p:grpSpPr>
          <a:xfrm>
            <a:off x="1654920" y="2022840"/>
            <a:ext cx="2006640" cy="1280880"/>
            <a:chOff x="1655640" y="2253960"/>
            <a:chExt cx="2006640" cy="1280880"/>
          </a:xfrm>
        </p:grpSpPr>
        <p:sp>
          <p:nvSpPr>
            <p:cNvPr id="189" name="CustomShape 34"/>
            <p:cNvSpPr/>
            <p:nvPr/>
          </p:nvSpPr>
          <p:spPr>
            <a:xfrm>
              <a:off x="1967040" y="2305440"/>
              <a:ext cx="13968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AutoMLTrainAlgorithm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190" name="Group 35"/>
            <p:cNvGrpSpPr/>
            <p:nvPr/>
          </p:nvGrpSpPr>
          <p:grpSpPr>
            <a:xfrm>
              <a:off x="1655640" y="2253960"/>
              <a:ext cx="2006640" cy="1135080"/>
              <a:chOff x="1655640" y="2253960"/>
              <a:chExt cx="2006640" cy="1135080"/>
            </a:xfrm>
          </p:grpSpPr>
          <p:sp>
            <p:nvSpPr>
              <p:cNvPr id="191" name="CustomShape 36"/>
              <p:cNvSpPr/>
              <p:nvPr/>
            </p:nvSpPr>
            <p:spPr>
              <a:xfrm>
                <a:off x="1655640" y="2253960"/>
                <a:ext cx="2006640" cy="1135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" name="CustomShape 37"/>
              <p:cNvSpPr/>
              <p:nvPr/>
            </p:nvSpPr>
            <p:spPr>
              <a:xfrm>
                <a:off x="1655640" y="2645280"/>
                <a:ext cx="2006640" cy="7437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93" name="CustomShape 38"/>
            <p:cNvSpPr/>
            <p:nvPr/>
          </p:nvSpPr>
          <p:spPr>
            <a:xfrm>
              <a:off x="1655640" y="2645280"/>
              <a:ext cx="2006640" cy="889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trainConfig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trainPipeline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startNetworkArchitecture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train()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94" name="Group 39"/>
          <p:cNvGrpSpPr/>
          <p:nvPr/>
        </p:nvGrpSpPr>
        <p:grpSpPr>
          <a:xfrm>
            <a:off x="8944560" y="1631880"/>
            <a:ext cx="2006640" cy="846720"/>
            <a:chOff x="8944560" y="1631880"/>
            <a:chExt cx="2006640" cy="846720"/>
          </a:xfrm>
        </p:grpSpPr>
        <p:sp>
          <p:nvSpPr>
            <p:cNvPr id="195" name="CustomShape 40"/>
            <p:cNvSpPr/>
            <p:nvPr/>
          </p:nvSpPr>
          <p:spPr>
            <a:xfrm>
              <a:off x="9156240" y="1670400"/>
              <a:ext cx="160416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HyperparameterAlgorithm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196" name="Group 41"/>
            <p:cNvGrpSpPr/>
            <p:nvPr/>
          </p:nvGrpSpPr>
          <p:grpSpPr>
            <a:xfrm>
              <a:off x="8944560" y="1631880"/>
              <a:ext cx="2006640" cy="846720"/>
              <a:chOff x="8944560" y="1631880"/>
              <a:chExt cx="2006640" cy="846720"/>
            </a:xfrm>
          </p:grpSpPr>
          <p:sp>
            <p:nvSpPr>
              <p:cNvPr id="197" name="CustomShape 42"/>
              <p:cNvSpPr/>
              <p:nvPr/>
            </p:nvSpPr>
            <p:spPr>
              <a:xfrm>
                <a:off x="8944560" y="1631880"/>
                <a:ext cx="2006640" cy="84672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8" name="CustomShape 43"/>
              <p:cNvSpPr/>
              <p:nvPr/>
            </p:nvSpPr>
            <p:spPr>
              <a:xfrm>
                <a:off x="8944560" y="1923840"/>
                <a:ext cx="2006640" cy="5547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99" name="CustomShape 44"/>
            <p:cNvSpPr/>
            <p:nvPr/>
          </p:nvSpPr>
          <p:spPr>
            <a:xfrm>
              <a:off x="8944560" y="1923840"/>
              <a:ext cx="2006640" cy="410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currentIteration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executeIteration()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08" name="CustomShape 53"/>
          <p:cNvSpPr/>
          <p:nvPr/>
        </p:nvSpPr>
        <p:spPr>
          <a:xfrm>
            <a:off x="919440" y="4150440"/>
            <a:ext cx="1284840" cy="283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EfficientNet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209" name="Group 54"/>
          <p:cNvGrpSpPr/>
          <p:nvPr/>
        </p:nvGrpSpPr>
        <p:grpSpPr>
          <a:xfrm>
            <a:off x="2332800" y="3172410"/>
            <a:ext cx="304200" cy="764191"/>
            <a:chOff x="2328089" y="3176460"/>
            <a:chExt cx="304200" cy="764191"/>
          </a:xfrm>
        </p:grpSpPr>
        <p:sp>
          <p:nvSpPr>
            <p:cNvPr id="210" name="Line 55"/>
            <p:cNvSpPr/>
            <p:nvPr/>
          </p:nvSpPr>
          <p:spPr>
            <a:xfrm flipH="1" flipV="1">
              <a:off x="2479828" y="3457621"/>
              <a:ext cx="1486" cy="48303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56"/>
            <p:cNvSpPr/>
            <p:nvPr/>
          </p:nvSpPr>
          <p:spPr>
            <a:xfrm rot="10800000" flipV="1">
              <a:off x="2328089" y="3176460"/>
              <a:ext cx="304200" cy="28116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2" name="CustomShape 57"/>
          <p:cNvSpPr/>
          <p:nvPr/>
        </p:nvSpPr>
        <p:spPr>
          <a:xfrm>
            <a:off x="2808360" y="4150440"/>
            <a:ext cx="1284840" cy="283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AdaNet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213" name="Group 58"/>
          <p:cNvGrpSpPr/>
          <p:nvPr/>
        </p:nvGrpSpPr>
        <p:grpSpPr>
          <a:xfrm>
            <a:off x="5394600" y="3012120"/>
            <a:ext cx="5345640" cy="228240"/>
            <a:chOff x="5394600" y="3012120"/>
            <a:chExt cx="5345640" cy="228240"/>
          </a:xfrm>
        </p:grpSpPr>
        <p:sp>
          <p:nvSpPr>
            <p:cNvPr id="214" name="Line 59"/>
            <p:cNvSpPr/>
            <p:nvPr/>
          </p:nvSpPr>
          <p:spPr>
            <a:xfrm>
              <a:off x="5394600" y="3012120"/>
              <a:ext cx="534564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Line 60"/>
            <p:cNvSpPr/>
            <p:nvPr/>
          </p:nvSpPr>
          <p:spPr>
            <a:xfrm flipV="1">
              <a:off x="5394600" y="3012120"/>
              <a:ext cx="0" cy="228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Line 61"/>
            <p:cNvSpPr/>
            <p:nvPr/>
          </p:nvSpPr>
          <p:spPr>
            <a:xfrm flipV="1">
              <a:off x="10740240" y="3012120"/>
              <a:ext cx="0" cy="228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7" name="Group 62"/>
          <p:cNvGrpSpPr/>
          <p:nvPr/>
        </p:nvGrpSpPr>
        <p:grpSpPr>
          <a:xfrm>
            <a:off x="9737280" y="3240000"/>
            <a:ext cx="2006640" cy="1096920"/>
            <a:chOff x="9737280" y="3240000"/>
            <a:chExt cx="2006640" cy="1096920"/>
          </a:xfrm>
        </p:grpSpPr>
        <p:sp>
          <p:nvSpPr>
            <p:cNvPr id="218" name="CustomShape 63"/>
            <p:cNvSpPr/>
            <p:nvPr/>
          </p:nvSpPr>
          <p:spPr>
            <a:xfrm>
              <a:off x="10190160" y="3288240"/>
              <a:ext cx="11088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ParallelAlgorithm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219" name="Group 64"/>
            <p:cNvGrpSpPr/>
            <p:nvPr/>
          </p:nvGrpSpPr>
          <p:grpSpPr>
            <a:xfrm>
              <a:off x="9737280" y="3240000"/>
              <a:ext cx="2006640" cy="1064880"/>
              <a:chOff x="9737280" y="3240000"/>
              <a:chExt cx="2006640" cy="1064880"/>
            </a:xfrm>
          </p:grpSpPr>
          <p:sp>
            <p:nvSpPr>
              <p:cNvPr id="220" name="CustomShape 65"/>
              <p:cNvSpPr/>
              <p:nvPr/>
            </p:nvSpPr>
            <p:spPr>
              <a:xfrm>
                <a:off x="9737280" y="3240000"/>
                <a:ext cx="2006640" cy="10648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" name="CustomShape 66"/>
              <p:cNvSpPr/>
              <p:nvPr/>
            </p:nvSpPr>
            <p:spPr>
              <a:xfrm>
                <a:off x="9737280" y="3607200"/>
                <a:ext cx="2006640" cy="6976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2" name="CustomShape 67"/>
            <p:cNvSpPr/>
            <p:nvPr/>
          </p:nvSpPr>
          <p:spPr>
            <a:xfrm>
              <a:off x="9737280" y="3607200"/>
              <a:ext cx="2006640" cy="729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currentPopulation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initializePopulation()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updatePopulation()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getCurrentPopulation()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23" name="Group 68"/>
          <p:cNvGrpSpPr/>
          <p:nvPr/>
        </p:nvGrpSpPr>
        <p:grpSpPr>
          <a:xfrm>
            <a:off x="4436280" y="3250800"/>
            <a:ext cx="2006640" cy="861840"/>
            <a:chOff x="4436280" y="3250800"/>
            <a:chExt cx="2006640" cy="861840"/>
          </a:xfrm>
        </p:grpSpPr>
        <p:sp>
          <p:nvSpPr>
            <p:cNvPr id="224" name="CustomShape 69"/>
            <p:cNvSpPr/>
            <p:nvPr/>
          </p:nvSpPr>
          <p:spPr>
            <a:xfrm>
              <a:off x="4806000" y="3289320"/>
              <a:ext cx="128268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SequentialAlgorithm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225" name="Group 70"/>
            <p:cNvGrpSpPr/>
            <p:nvPr/>
          </p:nvGrpSpPr>
          <p:grpSpPr>
            <a:xfrm>
              <a:off x="4436280" y="3250800"/>
              <a:ext cx="2006640" cy="846720"/>
              <a:chOff x="4436280" y="3250800"/>
              <a:chExt cx="2006640" cy="846720"/>
            </a:xfrm>
          </p:grpSpPr>
          <p:sp>
            <p:nvSpPr>
              <p:cNvPr id="226" name="CustomShape 71"/>
              <p:cNvSpPr/>
              <p:nvPr/>
            </p:nvSpPr>
            <p:spPr>
              <a:xfrm>
                <a:off x="4436280" y="3250800"/>
                <a:ext cx="2006640" cy="84672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7" name="CustomShape 72"/>
              <p:cNvSpPr/>
              <p:nvPr/>
            </p:nvSpPr>
            <p:spPr>
              <a:xfrm>
                <a:off x="4436280" y="3542760"/>
                <a:ext cx="2006640" cy="5547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8" name="CustomShape 73"/>
            <p:cNvSpPr/>
            <p:nvPr/>
          </p:nvSpPr>
          <p:spPr>
            <a:xfrm>
              <a:off x="4436280" y="3542760"/>
              <a:ext cx="2006640" cy="569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currentHyperparameters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updateHyperparams()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getCurrentHyperparams()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29" name="Group 74"/>
          <p:cNvGrpSpPr/>
          <p:nvPr/>
        </p:nvGrpSpPr>
        <p:grpSpPr>
          <a:xfrm>
            <a:off x="9601560" y="2483640"/>
            <a:ext cx="304200" cy="533880"/>
            <a:chOff x="9601560" y="2483640"/>
            <a:chExt cx="304200" cy="533880"/>
          </a:xfrm>
        </p:grpSpPr>
        <p:sp>
          <p:nvSpPr>
            <p:cNvPr id="230" name="Line 75"/>
            <p:cNvSpPr/>
            <p:nvPr/>
          </p:nvSpPr>
          <p:spPr>
            <a:xfrm flipH="1" flipV="1">
              <a:off x="9753120" y="2735640"/>
              <a:ext cx="360" cy="281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76"/>
            <p:cNvSpPr/>
            <p:nvPr/>
          </p:nvSpPr>
          <p:spPr>
            <a:xfrm rot="10800000" flipV="1">
              <a:off x="9601560" y="2483280"/>
              <a:ext cx="304200" cy="28116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2" name="Group 77"/>
          <p:cNvGrpSpPr/>
          <p:nvPr/>
        </p:nvGrpSpPr>
        <p:grpSpPr>
          <a:xfrm>
            <a:off x="1654920" y="3936960"/>
            <a:ext cx="1814400" cy="222120"/>
            <a:chOff x="1654920" y="3936960"/>
            <a:chExt cx="1814400" cy="222120"/>
          </a:xfrm>
        </p:grpSpPr>
        <p:sp>
          <p:nvSpPr>
            <p:cNvPr id="233" name="Line 78"/>
            <p:cNvSpPr/>
            <p:nvPr/>
          </p:nvSpPr>
          <p:spPr>
            <a:xfrm>
              <a:off x="1654920" y="3936960"/>
              <a:ext cx="181440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Line 79"/>
            <p:cNvSpPr/>
            <p:nvPr/>
          </p:nvSpPr>
          <p:spPr>
            <a:xfrm flipV="1">
              <a:off x="1654920" y="3936960"/>
              <a:ext cx="0" cy="2221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Line 80"/>
            <p:cNvSpPr/>
            <p:nvPr/>
          </p:nvSpPr>
          <p:spPr>
            <a:xfrm flipV="1">
              <a:off x="3469320" y="3936960"/>
              <a:ext cx="0" cy="2221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6" name="Group 81"/>
          <p:cNvGrpSpPr/>
          <p:nvPr/>
        </p:nvGrpSpPr>
        <p:grpSpPr>
          <a:xfrm>
            <a:off x="4183200" y="5279760"/>
            <a:ext cx="1433880" cy="676440"/>
            <a:chOff x="4183200" y="5279760"/>
            <a:chExt cx="1433880" cy="676440"/>
          </a:xfrm>
        </p:grpSpPr>
        <p:sp>
          <p:nvSpPr>
            <p:cNvPr id="237" name="CustomShape 82"/>
            <p:cNvSpPr/>
            <p:nvPr/>
          </p:nvSpPr>
          <p:spPr>
            <a:xfrm>
              <a:off x="4492080" y="5310360"/>
              <a:ext cx="82872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WeightedRS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238" name="Group 83"/>
            <p:cNvGrpSpPr/>
            <p:nvPr/>
          </p:nvGrpSpPr>
          <p:grpSpPr>
            <a:xfrm>
              <a:off x="4183200" y="5279760"/>
              <a:ext cx="1433880" cy="676440"/>
              <a:chOff x="4183200" y="5279760"/>
              <a:chExt cx="1433880" cy="676440"/>
            </a:xfrm>
          </p:grpSpPr>
          <p:sp>
            <p:nvSpPr>
              <p:cNvPr id="239" name="CustomShape 84"/>
              <p:cNvSpPr/>
              <p:nvPr/>
            </p:nvSpPr>
            <p:spPr>
              <a:xfrm>
                <a:off x="4183200" y="5279760"/>
                <a:ext cx="1433880" cy="676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0" name="CustomShape 85"/>
              <p:cNvSpPr/>
              <p:nvPr/>
            </p:nvSpPr>
            <p:spPr>
              <a:xfrm>
                <a:off x="4183200" y="5513040"/>
                <a:ext cx="1433880" cy="4431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41" name="CustomShape 86"/>
            <p:cNvSpPr/>
            <p:nvPr/>
          </p:nvSpPr>
          <p:spPr>
            <a:xfrm>
              <a:off x="4183200" y="5513040"/>
              <a:ext cx="1433880" cy="410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weightsList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determineWeights()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42" name="Group 87"/>
          <p:cNvGrpSpPr/>
          <p:nvPr/>
        </p:nvGrpSpPr>
        <p:grpSpPr>
          <a:xfrm>
            <a:off x="1090080" y="5279760"/>
            <a:ext cx="1337400" cy="703080"/>
            <a:chOff x="1090080" y="5279760"/>
            <a:chExt cx="1337400" cy="703080"/>
          </a:xfrm>
        </p:grpSpPr>
        <p:sp>
          <p:nvSpPr>
            <p:cNvPr id="243" name="CustomShape 88"/>
            <p:cNvSpPr/>
            <p:nvPr/>
          </p:nvSpPr>
          <p:spPr>
            <a:xfrm>
              <a:off x="1594440" y="5311800"/>
              <a:ext cx="33984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BO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244" name="Group 89"/>
            <p:cNvGrpSpPr/>
            <p:nvPr/>
          </p:nvGrpSpPr>
          <p:grpSpPr>
            <a:xfrm>
              <a:off x="1090080" y="5279760"/>
              <a:ext cx="1337400" cy="703080"/>
              <a:chOff x="1090080" y="5279760"/>
              <a:chExt cx="1337400" cy="703080"/>
            </a:xfrm>
          </p:grpSpPr>
          <p:sp>
            <p:nvSpPr>
              <p:cNvPr id="245" name="CustomShape 90"/>
              <p:cNvSpPr/>
              <p:nvPr/>
            </p:nvSpPr>
            <p:spPr>
              <a:xfrm>
                <a:off x="1090080" y="5279760"/>
                <a:ext cx="1337400" cy="703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6" name="CustomShape 91"/>
              <p:cNvSpPr/>
              <p:nvPr/>
            </p:nvSpPr>
            <p:spPr>
              <a:xfrm>
                <a:off x="1090080" y="5522040"/>
                <a:ext cx="1337400" cy="46080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47" name="CustomShape 92"/>
            <p:cNvSpPr/>
            <p:nvPr/>
          </p:nvSpPr>
          <p:spPr>
            <a:xfrm>
              <a:off x="1090080" y="5522040"/>
              <a:ext cx="1337400" cy="410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sampledPoints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approximateFunc()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48" name="Group 93"/>
          <p:cNvGrpSpPr/>
          <p:nvPr/>
        </p:nvGrpSpPr>
        <p:grpSpPr>
          <a:xfrm>
            <a:off x="2513880" y="5279760"/>
            <a:ext cx="1581840" cy="861840"/>
            <a:chOff x="2513880" y="5279760"/>
            <a:chExt cx="1581840" cy="861840"/>
          </a:xfrm>
        </p:grpSpPr>
        <p:sp>
          <p:nvSpPr>
            <p:cNvPr id="249" name="CustomShape 94"/>
            <p:cNvSpPr/>
            <p:nvPr/>
          </p:nvSpPr>
          <p:spPr>
            <a:xfrm>
              <a:off x="3152880" y="5318280"/>
              <a:ext cx="31644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SA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250" name="Group 95"/>
            <p:cNvGrpSpPr/>
            <p:nvPr/>
          </p:nvGrpSpPr>
          <p:grpSpPr>
            <a:xfrm>
              <a:off x="2513880" y="5279760"/>
              <a:ext cx="1581840" cy="846720"/>
              <a:chOff x="2513880" y="5279760"/>
              <a:chExt cx="1581840" cy="846720"/>
            </a:xfrm>
          </p:grpSpPr>
          <p:sp>
            <p:nvSpPr>
              <p:cNvPr id="251" name="CustomShape 96"/>
              <p:cNvSpPr/>
              <p:nvPr/>
            </p:nvSpPr>
            <p:spPr>
              <a:xfrm>
                <a:off x="2513880" y="5279760"/>
                <a:ext cx="1581840" cy="84672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2" name="CustomShape 97"/>
              <p:cNvSpPr/>
              <p:nvPr/>
            </p:nvSpPr>
            <p:spPr>
              <a:xfrm>
                <a:off x="2513880" y="5571720"/>
                <a:ext cx="1581840" cy="5547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53" name="CustomShape 98"/>
            <p:cNvSpPr/>
            <p:nvPr/>
          </p:nvSpPr>
          <p:spPr>
            <a:xfrm>
              <a:off x="2513880" y="5571720"/>
              <a:ext cx="1581840" cy="569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temperature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decideAcceptance()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+ decreaseTemperature()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54" name="Group 99"/>
          <p:cNvGrpSpPr/>
          <p:nvPr/>
        </p:nvGrpSpPr>
        <p:grpSpPr>
          <a:xfrm>
            <a:off x="1764720" y="4846320"/>
            <a:ext cx="3657600" cy="410400"/>
            <a:chOff x="1764720" y="4846320"/>
            <a:chExt cx="3657600" cy="410400"/>
          </a:xfrm>
        </p:grpSpPr>
        <p:sp>
          <p:nvSpPr>
            <p:cNvPr id="255" name="Line 100"/>
            <p:cNvSpPr/>
            <p:nvPr/>
          </p:nvSpPr>
          <p:spPr>
            <a:xfrm>
              <a:off x="1764720" y="4846320"/>
              <a:ext cx="365760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Line 101"/>
            <p:cNvSpPr/>
            <p:nvPr/>
          </p:nvSpPr>
          <p:spPr>
            <a:xfrm flipV="1">
              <a:off x="1764720" y="4846320"/>
              <a:ext cx="0" cy="410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Line 102"/>
            <p:cNvSpPr/>
            <p:nvPr/>
          </p:nvSpPr>
          <p:spPr>
            <a:xfrm flipV="1">
              <a:off x="5422320" y="4846320"/>
              <a:ext cx="0" cy="410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8" name="Group 103"/>
          <p:cNvGrpSpPr/>
          <p:nvPr/>
        </p:nvGrpSpPr>
        <p:grpSpPr>
          <a:xfrm>
            <a:off x="4502160" y="4097160"/>
            <a:ext cx="304200" cy="749160"/>
            <a:chOff x="4502160" y="4097160"/>
            <a:chExt cx="304200" cy="749160"/>
          </a:xfrm>
        </p:grpSpPr>
        <p:sp>
          <p:nvSpPr>
            <p:cNvPr id="259" name="Line 104"/>
            <p:cNvSpPr/>
            <p:nvPr/>
          </p:nvSpPr>
          <p:spPr>
            <a:xfrm flipH="1" flipV="1">
              <a:off x="4654080" y="4349160"/>
              <a:ext cx="9360" cy="497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105"/>
            <p:cNvSpPr/>
            <p:nvPr/>
          </p:nvSpPr>
          <p:spPr>
            <a:xfrm rot="10800000" flipV="1">
              <a:off x="4502160" y="4096800"/>
              <a:ext cx="304200" cy="28116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1" name="Group 106"/>
          <p:cNvGrpSpPr/>
          <p:nvPr/>
        </p:nvGrpSpPr>
        <p:grpSpPr>
          <a:xfrm>
            <a:off x="3414960" y="4846320"/>
            <a:ext cx="0" cy="410400"/>
            <a:chOff x="3414960" y="4846320"/>
            <a:chExt cx="0" cy="410400"/>
          </a:xfrm>
        </p:grpSpPr>
        <p:sp>
          <p:nvSpPr>
            <p:cNvPr id="262" name="Freeform 107"/>
            <p:cNvSpPr/>
            <p:nvPr/>
          </p:nvSpPr>
          <p:spPr>
            <a:xfrm>
              <a:off x="3414960" y="4846320"/>
              <a:ext cx="360" cy="360"/>
            </a:xfrm>
            <a:custGeom>
              <a:avLst/>
              <a:gdLst/>
              <a:ahLst/>
              <a:cxnLst/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60">
              <a:solidFill>
                <a:schemeClr val="tx1"/>
              </a:solidFill>
              <a:round/>
            </a:ln>
          </p:spPr>
        </p:sp>
        <p:sp>
          <p:nvSpPr>
            <p:cNvPr id="263" name="Line 108"/>
            <p:cNvSpPr/>
            <p:nvPr/>
          </p:nvSpPr>
          <p:spPr>
            <a:xfrm flipV="1">
              <a:off x="3414960" y="4846320"/>
              <a:ext cx="0" cy="410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Line 109"/>
            <p:cNvSpPr/>
            <p:nvPr/>
          </p:nvSpPr>
          <p:spPr>
            <a:xfrm flipV="1">
              <a:off x="3414960" y="4846320"/>
              <a:ext cx="0" cy="410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5" name="Group 110"/>
          <p:cNvGrpSpPr/>
          <p:nvPr/>
        </p:nvGrpSpPr>
        <p:grpSpPr>
          <a:xfrm>
            <a:off x="6935040" y="3539160"/>
            <a:ext cx="1477080" cy="938160"/>
            <a:chOff x="6935040" y="3539160"/>
            <a:chExt cx="1477080" cy="938160"/>
          </a:xfrm>
        </p:grpSpPr>
        <p:grpSp>
          <p:nvGrpSpPr>
            <p:cNvPr id="266" name="Group 111"/>
            <p:cNvGrpSpPr/>
            <p:nvPr/>
          </p:nvGrpSpPr>
          <p:grpSpPr>
            <a:xfrm>
              <a:off x="6935040" y="3539160"/>
              <a:ext cx="1477080" cy="938160"/>
              <a:chOff x="6935040" y="3539160"/>
              <a:chExt cx="1477080" cy="938160"/>
            </a:xfrm>
          </p:grpSpPr>
          <p:sp>
            <p:nvSpPr>
              <p:cNvPr id="267" name="CustomShape 112"/>
              <p:cNvSpPr/>
              <p:nvPr/>
            </p:nvSpPr>
            <p:spPr>
              <a:xfrm>
                <a:off x="7113960" y="3581640"/>
                <a:ext cx="1127520" cy="2494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50" b="0" strike="noStrike" spc="-1">
                    <a:solidFill>
                      <a:srgbClr val="FF0000"/>
                    </a:solidFill>
                    <a:latin typeface="Calibri"/>
                    <a:ea typeface="DejaVu Sans"/>
                  </a:rPr>
                  <a:t>GeneticAlgorithm</a:t>
                </a:r>
                <a:endParaRPr lang="en-US" sz="1050" b="0" strike="noStrike" spc="-1">
                  <a:latin typeface="Arial"/>
                </a:endParaRPr>
              </a:p>
            </p:txBody>
          </p:sp>
          <p:grpSp>
            <p:nvGrpSpPr>
              <p:cNvPr id="268" name="Group 113"/>
              <p:cNvGrpSpPr/>
              <p:nvPr/>
            </p:nvGrpSpPr>
            <p:grpSpPr>
              <a:xfrm>
                <a:off x="6935040" y="3539160"/>
                <a:ext cx="1477080" cy="938160"/>
                <a:chOff x="6935040" y="3539160"/>
                <a:chExt cx="1477080" cy="938160"/>
              </a:xfrm>
            </p:grpSpPr>
            <p:sp>
              <p:nvSpPr>
                <p:cNvPr id="269" name="CustomShape 114"/>
                <p:cNvSpPr/>
                <p:nvPr/>
              </p:nvSpPr>
              <p:spPr>
                <a:xfrm>
                  <a:off x="6935040" y="3539160"/>
                  <a:ext cx="1477080" cy="93816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0" name="CustomShape 115"/>
                <p:cNvSpPr/>
                <p:nvPr/>
              </p:nvSpPr>
              <p:spPr>
                <a:xfrm>
                  <a:off x="6935040" y="3862800"/>
                  <a:ext cx="1477080" cy="61452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71" name="CustomShape 116"/>
              <p:cNvSpPr/>
              <p:nvPr/>
            </p:nvSpPr>
            <p:spPr>
              <a:xfrm>
                <a:off x="6935040" y="3862800"/>
                <a:ext cx="1477080" cy="5698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mutationConfig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crossoverConfig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executeSelection()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  <p:grpSp>
        <p:nvGrpSpPr>
          <p:cNvPr id="272" name="Group 117"/>
          <p:cNvGrpSpPr/>
          <p:nvPr/>
        </p:nvGrpSpPr>
        <p:grpSpPr>
          <a:xfrm>
            <a:off x="7237800" y="4818960"/>
            <a:ext cx="1571400" cy="1256760"/>
            <a:chOff x="7237800" y="4818960"/>
            <a:chExt cx="1571400" cy="1256760"/>
          </a:xfrm>
        </p:grpSpPr>
        <p:grpSp>
          <p:nvGrpSpPr>
            <p:cNvPr id="273" name="Group 118"/>
            <p:cNvGrpSpPr/>
            <p:nvPr/>
          </p:nvGrpSpPr>
          <p:grpSpPr>
            <a:xfrm>
              <a:off x="7237800" y="4818960"/>
              <a:ext cx="1571400" cy="1256760"/>
              <a:chOff x="7237800" y="4818960"/>
              <a:chExt cx="1571400" cy="1256760"/>
            </a:xfrm>
          </p:grpSpPr>
          <p:sp>
            <p:nvSpPr>
              <p:cNvPr id="274" name="CustomShape 119"/>
              <p:cNvSpPr/>
              <p:nvPr/>
            </p:nvSpPr>
            <p:spPr>
              <a:xfrm>
                <a:off x="7624800" y="4867200"/>
                <a:ext cx="776880" cy="249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50" b="0" strike="noStrike" spc="-1">
                    <a:solidFill>
                      <a:srgbClr val="FF0000"/>
                    </a:solidFill>
                    <a:latin typeface="Calibri"/>
                    <a:ea typeface="DejaVu Sans"/>
                  </a:rPr>
                  <a:t>Hyperband</a:t>
                </a:r>
                <a:endParaRPr lang="en-US" sz="1050" b="0" strike="noStrike" spc="-1">
                  <a:latin typeface="Arial"/>
                </a:endParaRPr>
              </a:p>
            </p:txBody>
          </p:sp>
          <p:grpSp>
            <p:nvGrpSpPr>
              <p:cNvPr id="275" name="Group 120"/>
              <p:cNvGrpSpPr/>
              <p:nvPr/>
            </p:nvGrpSpPr>
            <p:grpSpPr>
              <a:xfrm>
                <a:off x="7265160" y="4818960"/>
                <a:ext cx="1544040" cy="1224360"/>
                <a:chOff x="7265160" y="4818960"/>
                <a:chExt cx="1544040" cy="1224360"/>
              </a:xfrm>
            </p:grpSpPr>
            <p:sp>
              <p:nvSpPr>
                <p:cNvPr id="276" name="CustomShape 121"/>
                <p:cNvSpPr/>
                <p:nvPr/>
              </p:nvSpPr>
              <p:spPr>
                <a:xfrm>
                  <a:off x="7265160" y="4818960"/>
                  <a:ext cx="1544040" cy="122436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7" name="CustomShape 122"/>
                <p:cNvSpPr/>
                <p:nvPr/>
              </p:nvSpPr>
              <p:spPr>
                <a:xfrm>
                  <a:off x="7265160" y="5241240"/>
                  <a:ext cx="1544040" cy="80208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78" name="CustomShape 123"/>
              <p:cNvSpPr/>
              <p:nvPr/>
            </p:nvSpPr>
            <p:spPr>
              <a:xfrm>
                <a:off x="7237800" y="5186160"/>
                <a:ext cx="1544040" cy="889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sampledHyperConfigs-n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η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budget-b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randomSample()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successivehalving()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  <p:grpSp>
        <p:nvGrpSpPr>
          <p:cNvPr id="279" name="Group 124"/>
          <p:cNvGrpSpPr/>
          <p:nvPr/>
        </p:nvGrpSpPr>
        <p:grpSpPr>
          <a:xfrm>
            <a:off x="5821920" y="4826880"/>
            <a:ext cx="1368360" cy="1896120"/>
            <a:chOff x="5821920" y="4826880"/>
            <a:chExt cx="1368360" cy="1896120"/>
          </a:xfrm>
        </p:grpSpPr>
        <p:grpSp>
          <p:nvGrpSpPr>
            <p:cNvPr id="280" name="Group 125"/>
            <p:cNvGrpSpPr/>
            <p:nvPr/>
          </p:nvGrpSpPr>
          <p:grpSpPr>
            <a:xfrm>
              <a:off x="5821920" y="4826880"/>
              <a:ext cx="1368360" cy="1896120"/>
              <a:chOff x="5821920" y="4826880"/>
              <a:chExt cx="1368360" cy="1896120"/>
            </a:xfrm>
          </p:grpSpPr>
          <p:sp>
            <p:nvSpPr>
              <p:cNvPr id="281" name="CustomShape 126"/>
              <p:cNvSpPr/>
              <p:nvPr/>
            </p:nvSpPr>
            <p:spPr>
              <a:xfrm>
                <a:off x="6108480" y="4839120"/>
                <a:ext cx="397440" cy="249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50" b="0" strike="noStrike" spc="-1">
                    <a:solidFill>
                      <a:srgbClr val="FF0000"/>
                    </a:solidFill>
                    <a:latin typeface="Calibri"/>
                    <a:ea typeface="DejaVu Sans"/>
                  </a:rPr>
                  <a:t>PSO</a:t>
                </a:r>
                <a:endParaRPr lang="en-US" sz="1050" b="0" strike="noStrike" spc="-1">
                  <a:latin typeface="Arial"/>
                </a:endParaRPr>
              </a:p>
            </p:txBody>
          </p:sp>
          <p:grpSp>
            <p:nvGrpSpPr>
              <p:cNvPr id="282" name="Group 127"/>
              <p:cNvGrpSpPr/>
              <p:nvPr/>
            </p:nvGrpSpPr>
            <p:grpSpPr>
              <a:xfrm>
                <a:off x="5821920" y="4826880"/>
                <a:ext cx="1368360" cy="1886040"/>
                <a:chOff x="5821920" y="4826880"/>
                <a:chExt cx="1368360" cy="1886040"/>
              </a:xfrm>
            </p:grpSpPr>
            <p:sp>
              <p:nvSpPr>
                <p:cNvPr id="283" name="CustomShape 128"/>
                <p:cNvSpPr/>
                <p:nvPr/>
              </p:nvSpPr>
              <p:spPr>
                <a:xfrm>
                  <a:off x="5821920" y="4826880"/>
                  <a:ext cx="1368360" cy="188604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4" name="CustomShape 129"/>
                <p:cNvSpPr/>
                <p:nvPr/>
              </p:nvSpPr>
              <p:spPr>
                <a:xfrm>
                  <a:off x="5821920" y="5194080"/>
                  <a:ext cx="1368360" cy="151884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85" name="CustomShape 130"/>
              <p:cNvSpPr/>
              <p:nvPr/>
            </p:nvSpPr>
            <p:spPr>
              <a:xfrm>
                <a:off x="5857920" y="5194080"/>
                <a:ext cx="1332360" cy="15289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pbestList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gbest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velocityList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positionsList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learningFactors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updatePbestList()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updateGbest()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updateVelocities()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updatePositions()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  <p:grpSp>
        <p:nvGrpSpPr>
          <p:cNvPr id="286" name="Group 131"/>
          <p:cNvGrpSpPr/>
          <p:nvPr/>
        </p:nvGrpSpPr>
        <p:grpSpPr>
          <a:xfrm>
            <a:off x="8875440" y="4816800"/>
            <a:ext cx="1583640" cy="1256760"/>
            <a:chOff x="8875440" y="4816800"/>
            <a:chExt cx="1583640" cy="1256760"/>
          </a:xfrm>
        </p:grpSpPr>
        <p:grpSp>
          <p:nvGrpSpPr>
            <p:cNvPr id="287" name="Group 132"/>
            <p:cNvGrpSpPr/>
            <p:nvPr/>
          </p:nvGrpSpPr>
          <p:grpSpPr>
            <a:xfrm>
              <a:off x="8875440" y="4816800"/>
              <a:ext cx="1583640" cy="1256760"/>
              <a:chOff x="8875440" y="4816800"/>
              <a:chExt cx="1583640" cy="1256760"/>
            </a:xfrm>
          </p:grpSpPr>
          <p:sp>
            <p:nvSpPr>
              <p:cNvPr id="288" name="CustomShape 133"/>
              <p:cNvSpPr/>
              <p:nvPr/>
            </p:nvSpPr>
            <p:spPr>
              <a:xfrm>
                <a:off x="9410400" y="4865040"/>
                <a:ext cx="493560" cy="249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50" b="0" strike="noStrike" spc="-1">
                    <a:solidFill>
                      <a:srgbClr val="FF0000"/>
                    </a:solidFill>
                    <a:latin typeface="Calibri"/>
                    <a:ea typeface="DejaVu Sans"/>
                  </a:rPr>
                  <a:t>BOHB</a:t>
                </a:r>
                <a:endParaRPr lang="en-US" sz="1050" b="0" strike="noStrike" spc="-1">
                  <a:latin typeface="Arial"/>
                </a:endParaRPr>
              </a:p>
            </p:txBody>
          </p:sp>
          <p:grpSp>
            <p:nvGrpSpPr>
              <p:cNvPr id="289" name="Group 134"/>
              <p:cNvGrpSpPr/>
              <p:nvPr/>
            </p:nvGrpSpPr>
            <p:grpSpPr>
              <a:xfrm>
                <a:off x="8903160" y="4816800"/>
                <a:ext cx="1555920" cy="1224360"/>
                <a:chOff x="8903160" y="4816800"/>
                <a:chExt cx="1555920" cy="1224360"/>
              </a:xfrm>
            </p:grpSpPr>
            <p:sp>
              <p:nvSpPr>
                <p:cNvPr id="290" name="CustomShape 135"/>
                <p:cNvSpPr/>
                <p:nvPr/>
              </p:nvSpPr>
              <p:spPr>
                <a:xfrm>
                  <a:off x="8903160" y="4816800"/>
                  <a:ext cx="1555920" cy="122436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1" name="CustomShape 136"/>
                <p:cNvSpPr/>
                <p:nvPr/>
              </p:nvSpPr>
              <p:spPr>
                <a:xfrm>
                  <a:off x="8903160" y="5239080"/>
                  <a:ext cx="1555920" cy="80208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92" name="CustomShape 137"/>
              <p:cNvSpPr/>
              <p:nvPr/>
            </p:nvSpPr>
            <p:spPr>
              <a:xfrm>
                <a:off x="8875440" y="5184000"/>
                <a:ext cx="1555920" cy="889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sampledHyperConfigs-n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η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budget-b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BO()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successivehalving()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  <p:grpSp>
        <p:nvGrpSpPr>
          <p:cNvPr id="293" name="Group 138"/>
          <p:cNvGrpSpPr/>
          <p:nvPr/>
        </p:nvGrpSpPr>
        <p:grpSpPr>
          <a:xfrm>
            <a:off x="10533600" y="4814640"/>
            <a:ext cx="1583640" cy="1736640"/>
            <a:chOff x="10533600" y="4814640"/>
            <a:chExt cx="1583640" cy="1736640"/>
          </a:xfrm>
        </p:grpSpPr>
        <p:grpSp>
          <p:nvGrpSpPr>
            <p:cNvPr id="294" name="Group 139"/>
            <p:cNvGrpSpPr/>
            <p:nvPr/>
          </p:nvGrpSpPr>
          <p:grpSpPr>
            <a:xfrm>
              <a:off x="10533600" y="4814640"/>
              <a:ext cx="1583640" cy="1736640"/>
              <a:chOff x="10533600" y="4814640"/>
              <a:chExt cx="1583640" cy="1736640"/>
            </a:xfrm>
          </p:grpSpPr>
          <p:sp>
            <p:nvSpPr>
              <p:cNvPr id="295" name="CustomShape 140"/>
              <p:cNvSpPr/>
              <p:nvPr/>
            </p:nvSpPr>
            <p:spPr>
              <a:xfrm>
                <a:off x="11075760" y="4862880"/>
                <a:ext cx="479880" cy="2498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050" b="0" strike="noStrike" spc="-1">
                    <a:solidFill>
                      <a:srgbClr val="FF0000"/>
                    </a:solidFill>
                    <a:latin typeface="Calibri"/>
                    <a:ea typeface="DejaVu Sans"/>
                  </a:rPr>
                  <a:t>DEHB</a:t>
                </a:r>
                <a:endParaRPr lang="en-US" sz="1050" b="0" strike="noStrike" spc="-1">
                  <a:latin typeface="Arial"/>
                </a:endParaRPr>
              </a:p>
            </p:txBody>
          </p:sp>
          <p:grpSp>
            <p:nvGrpSpPr>
              <p:cNvPr id="296" name="Group 141"/>
              <p:cNvGrpSpPr/>
              <p:nvPr/>
            </p:nvGrpSpPr>
            <p:grpSpPr>
              <a:xfrm>
                <a:off x="10561320" y="4814640"/>
                <a:ext cx="1555920" cy="1736640"/>
                <a:chOff x="10561320" y="4814640"/>
                <a:chExt cx="1555920" cy="1736640"/>
              </a:xfrm>
            </p:grpSpPr>
            <p:sp>
              <p:nvSpPr>
                <p:cNvPr id="297" name="CustomShape 142"/>
                <p:cNvSpPr/>
                <p:nvPr/>
              </p:nvSpPr>
              <p:spPr>
                <a:xfrm>
                  <a:off x="10561320" y="4814640"/>
                  <a:ext cx="1555920" cy="173664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8" name="CustomShape 143"/>
                <p:cNvSpPr/>
                <p:nvPr/>
              </p:nvSpPr>
              <p:spPr>
                <a:xfrm>
                  <a:off x="10561320" y="5236920"/>
                  <a:ext cx="1555920" cy="1314360"/>
                </a:xfrm>
                <a:prstGeom prst="rect">
                  <a:avLst/>
                </a:prstGeom>
                <a:noFill/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99" name="CustomShape 144"/>
              <p:cNvSpPr/>
              <p:nvPr/>
            </p:nvSpPr>
            <p:spPr>
              <a:xfrm>
                <a:off x="10533600" y="5181840"/>
                <a:ext cx="1555920" cy="13690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sampledHyperConfigs-n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η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mutationStrategy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crossoverStrategy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budget-b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deOptimizer()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modifiedSH()</a:t>
                </a:r>
                <a:endParaRPr lang="en-US" sz="105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105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+ DEHB()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  <p:grpSp>
        <p:nvGrpSpPr>
          <p:cNvPr id="300" name="Group 145"/>
          <p:cNvGrpSpPr/>
          <p:nvPr/>
        </p:nvGrpSpPr>
        <p:grpSpPr>
          <a:xfrm>
            <a:off x="6438600" y="4596120"/>
            <a:ext cx="5345640" cy="228240"/>
            <a:chOff x="6438600" y="4596120"/>
            <a:chExt cx="5345640" cy="228240"/>
          </a:xfrm>
        </p:grpSpPr>
        <p:sp>
          <p:nvSpPr>
            <p:cNvPr id="301" name="Line 146"/>
            <p:cNvSpPr/>
            <p:nvPr/>
          </p:nvSpPr>
          <p:spPr>
            <a:xfrm>
              <a:off x="6438600" y="4596120"/>
              <a:ext cx="534528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Line 147"/>
            <p:cNvSpPr/>
            <p:nvPr/>
          </p:nvSpPr>
          <p:spPr>
            <a:xfrm flipV="1">
              <a:off x="6438600" y="4596120"/>
              <a:ext cx="0" cy="228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Line 148"/>
            <p:cNvSpPr/>
            <p:nvPr/>
          </p:nvSpPr>
          <p:spPr>
            <a:xfrm flipV="1">
              <a:off x="11784240" y="4596120"/>
              <a:ext cx="0" cy="228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4" name="Group 149"/>
          <p:cNvGrpSpPr/>
          <p:nvPr/>
        </p:nvGrpSpPr>
        <p:grpSpPr>
          <a:xfrm>
            <a:off x="8670960" y="3658320"/>
            <a:ext cx="0" cy="938160"/>
            <a:chOff x="8670960" y="3658320"/>
            <a:chExt cx="0" cy="938160"/>
          </a:xfrm>
        </p:grpSpPr>
        <p:sp>
          <p:nvSpPr>
            <p:cNvPr id="305" name="Freeform 150"/>
            <p:cNvSpPr/>
            <p:nvPr/>
          </p:nvSpPr>
          <p:spPr>
            <a:xfrm>
              <a:off x="8670960" y="3658320"/>
              <a:ext cx="360" cy="360"/>
            </a:xfrm>
            <a:custGeom>
              <a:avLst/>
              <a:gdLst/>
              <a:ahLst/>
              <a:cxnLst/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60">
              <a:solidFill>
                <a:schemeClr val="tx1"/>
              </a:solidFill>
              <a:round/>
            </a:ln>
          </p:spPr>
        </p:sp>
        <p:sp>
          <p:nvSpPr>
            <p:cNvPr id="306" name="Line 151"/>
            <p:cNvSpPr/>
            <p:nvPr/>
          </p:nvSpPr>
          <p:spPr>
            <a:xfrm flipV="1">
              <a:off x="8670960" y="3658320"/>
              <a:ext cx="0" cy="938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Line 152"/>
            <p:cNvSpPr/>
            <p:nvPr/>
          </p:nvSpPr>
          <p:spPr>
            <a:xfrm flipV="1">
              <a:off x="8670960" y="3658320"/>
              <a:ext cx="0" cy="938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8" name="Group 153"/>
          <p:cNvGrpSpPr/>
          <p:nvPr/>
        </p:nvGrpSpPr>
        <p:grpSpPr>
          <a:xfrm>
            <a:off x="8022960" y="4594320"/>
            <a:ext cx="0" cy="224640"/>
            <a:chOff x="8022960" y="4594320"/>
            <a:chExt cx="0" cy="224640"/>
          </a:xfrm>
        </p:grpSpPr>
        <p:sp>
          <p:nvSpPr>
            <p:cNvPr id="309" name="Freeform 154"/>
            <p:cNvSpPr/>
            <p:nvPr/>
          </p:nvSpPr>
          <p:spPr>
            <a:xfrm>
              <a:off x="8022960" y="4594320"/>
              <a:ext cx="360" cy="360"/>
            </a:xfrm>
            <a:custGeom>
              <a:avLst/>
              <a:gdLst/>
              <a:ahLst/>
              <a:cxnLst/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60">
              <a:solidFill>
                <a:schemeClr val="tx1"/>
              </a:solidFill>
              <a:round/>
            </a:ln>
          </p:spPr>
        </p:sp>
        <p:sp>
          <p:nvSpPr>
            <p:cNvPr id="310" name="Line 155"/>
            <p:cNvSpPr/>
            <p:nvPr/>
          </p:nvSpPr>
          <p:spPr>
            <a:xfrm flipV="1">
              <a:off x="8022960" y="4594320"/>
              <a:ext cx="0" cy="2246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Line 156"/>
            <p:cNvSpPr/>
            <p:nvPr/>
          </p:nvSpPr>
          <p:spPr>
            <a:xfrm flipV="1">
              <a:off x="8022960" y="4594320"/>
              <a:ext cx="0" cy="2246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2" name="Group 157"/>
          <p:cNvGrpSpPr/>
          <p:nvPr/>
        </p:nvGrpSpPr>
        <p:grpSpPr>
          <a:xfrm>
            <a:off x="9678960" y="4594320"/>
            <a:ext cx="0" cy="224640"/>
            <a:chOff x="9678960" y="4594320"/>
            <a:chExt cx="0" cy="224640"/>
          </a:xfrm>
        </p:grpSpPr>
        <p:sp>
          <p:nvSpPr>
            <p:cNvPr id="313" name="Freeform 158"/>
            <p:cNvSpPr/>
            <p:nvPr/>
          </p:nvSpPr>
          <p:spPr>
            <a:xfrm>
              <a:off x="9678960" y="4594320"/>
              <a:ext cx="360" cy="360"/>
            </a:xfrm>
            <a:custGeom>
              <a:avLst/>
              <a:gdLst/>
              <a:ahLst/>
              <a:cxnLst/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60">
              <a:solidFill>
                <a:schemeClr val="tx1"/>
              </a:solidFill>
              <a:round/>
            </a:ln>
          </p:spPr>
        </p:sp>
        <p:sp>
          <p:nvSpPr>
            <p:cNvPr id="314" name="Line 159"/>
            <p:cNvSpPr/>
            <p:nvPr/>
          </p:nvSpPr>
          <p:spPr>
            <a:xfrm flipV="1">
              <a:off x="9678960" y="4594320"/>
              <a:ext cx="0" cy="2246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Line 160"/>
            <p:cNvSpPr/>
            <p:nvPr/>
          </p:nvSpPr>
          <p:spPr>
            <a:xfrm flipV="1">
              <a:off x="9678960" y="4594320"/>
              <a:ext cx="0" cy="2246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CustomShape 21">
            <a:extLst>
              <a:ext uri="{FF2B5EF4-FFF2-40B4-BE49-F238E27FC236}">
                <a16:creationId xmlns:a16="http://schemas.microsoft.com/office/drawing/2014/main" id="{80B291C0-919A-C956-1F2A-95E14B87D96D}"/>
              </a:ext>
            </a:extLst>
          </p:cNvPr>
          <p:cNvSpPr/>
          <p:nvPr/>
        </p:nvSpPr>
        <p:spPr>
          <a:xfrm rot="5400000">
            <a:off x="5041826" y="1973520"/>
            <a:ext cx="167400" cy="251640"/>
          </a:xfrm>
          <a:prstGeom prst="diamond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19">
            <a:extLst>
              <a:ext uri="{FF2B5EF4-FFF2-40B4-BE49-F238E27FC236}">
                <a16:creationId xmlns:a16="http://schemas.microsoft.com/office/drawing/2014/main" id="{7F1420E2-8858-BA60-62FD-1B3F5C7FD1BD}"/>
              </a:ext>
            </a:extLst>
          </p:cNvPr>
          <p:cNvSpPr/>
          <p:nvPr/>
        </p:nvSpPr>
        <p:spPr>
          <a:xfrm rot="21037236" flipH="1" flipV="1">
            <a:off x="3670847" y="1987116"/>
            <a:ext cx="1346712" cy="224447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20">
            <a:extLst>
              <a:ext uri="{FF2B5EF4-FFF2-40B4-BE49-F238E27FC236}">
                <a16:creationId xmlns:a16="http://schemas.microsoft.com/office/drawing/2014/main" id="{DCE29151-1469-7025-6152-1AB198AC24FB}"/>
              </a:ext>
            </a:extLst>
          </p:cNvPr>
          <p:cNvSpPr/>
          <p:nvPr/>
        </p:nvSpPr>
        <p:spPr>
          <a:xfrm>
            <a:off x="3621600" y="1819980"/>
            <a:ext cx="270720" cy="30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CustomShape 21">
            <a:extLst>
              <a:ext uri="{FF2B5EF4-FFF2-40B4-BE49-F238E27FC236}">
                <a16:creationId xmlns:a16="http://schemas.microsoft.com/office/drawing/2014/main" id="{A2F6530E-3427-185E-684B-8ED18E2BDDBD}"/>
              </a:ext>
            </a:extLst>
          </p:cNvPr>
          <p:cNvSpPr/>
          <p:nvPr/>
        </p:nvSpPr>
        <p:spPr>
          <a:xfrm rot="10800000">
            <a:off x="5637067" y="985335"/>
            <a:ext cx="167400" cy="251640"/>
          </a:xfrm>
          <a:prstGeom prst="diamond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03F94D86-9109-28F6-595E-FD0F93F201F7}"/>
              </a:ext>
            </a:extLst>
          </p:cNvPr>
          <p:cNvSpPr/>
          <p:nvPr/>
        </p:nvSpPr>
        <p:spPr>
          <a:xfrm rot="21037236" flipV="1">
            <a:off x="5688429" y="719158"/>
            <a:ext cx="64676" cy="352365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9" name="CustomShape 20">
            <a:extLst>
              <a:ext uri="{FF2B5EF4-FFF2-40B4-BE49-F238E27FC236}">
                <a16:creationId xmlns:a16="http://schemas.microsoft.com/office/drawing/2014/main" id="{111318D5-B64C-6328-2B5B-B6968A296D77}"/>
              </a:ext>
            </a:extLst>
          </p:cNvPr>
          <p:cNvSpPr/>
          <p:nvPr/>
        </p:nvSpPr>
        <p:spPr>
          <a:xfrm>
            <a:off x="5697867" y="657360"/>
            <a:ext cx="270720" cy="30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" name="CustomShape 21">
            <a:extLst>
              <a:ext uri="{FF2B5EF4-FFF2-40B4-BE49-F238E27FC236}">
                <a16:creationId xmlns:a16="http://schemas.microsoft.com/office/drawing/2014/main" id="{3BD702AE-65E7-238E-8867-3514CE582171}"/>
              </a:ext>
            </a:extLst>
          </p:cNvPr>
          <p:cNvSpPr/>
          <p:nvPr/>
        </p:nvSpPr>
        <p:spPr>
          <a:xfrm rot="5400000">
            <a:off x="7320214" y="1751320"/>
            <a:ext cx="167400" cy="251640"/>
          </a:xfrm>
          <a:prstGeom prst="diamond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2DAD62A0-ED14-83A7-D70A-B1E298056FC6}"/>
              </a:ext>
            </a:extLst>
          </p:cNvPr>
          <p:cNvSpPr/>
          <p:nvPr/>
        </p:nvSpPr>
        <p:spPr>
          <a:xfrm rot="21037236">
            <a:off x="7495881" y="1757945"/>
            <a:ext cx="1436934" cy="231082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20">
            <a:extLst>
              <a:ext uri="{FF2B5EF4-FFF2-40B4-BE49-F238E27FC236}">
                <a16:creationId xmlns:a16="http://schemas.microsoft.com/office/drawing/2014/main" id="{1180B2FA-6D47-796B-98E7-A5CA4005A211}"/>
              </a:ext>
            </a:extLst>
          </p:cNvPr>
          <p:cNvSpPr/>
          <p:nvPr/>
        </p:nvSpPr>
        <p:spPr>
          <a:xfrm>
            <a:off x="8740080" y="1582200"/>
            <a:ext cx="270720" cy="30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E3AEEAB4-05CB-1793-8928-DF7EC2B2C23F}"/>
              </a:ext>
            </a:extLst>
          </p:cNvPr>
          <p:cNvSpPr/>
          <p:nvPr/>
        </p:nvSpPr>
        <p:spPr>
          <a:xfrm rot="21037236" flipV="1">
            <a:off x="5693250" y="716079"/>
            <a:ext cx="64676" cy="352365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01560" y="332280"/>
            <a:ext cx="1243800" cy="4248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:User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3027240" y="245160"/>
            <a:ext cx="1609200" cy="58788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:AutoML Pipeline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5508000" y="321120"/>
            <a:ext cx="1609200" cy="5378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:Hyperparameter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Opt Algoritm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8098200" y="332279"/>
            <a:ext cx="1325580" cy="533831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: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  <a:ea typeface="DejaVu Sans"/>
              </a:rPr>
              <a:t>AutoML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 Train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Algorithm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10404780" y="378000"/>
            <a:ext cx="1619220" cy="4356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:Training Pipeline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21" name="Line 6"/>
          <p:cNvSpPr/>
          <p:nvPr/>
        </p:nvSpPr>
        <p:spPr>
          <a:xfrm>
            <a:off x="1276200" y="757440"/>
            <a:ext cx="3960" cy="610056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7"/>
          <p:cNvSpPr/>
          <p:nvPr/>
        </p:nvSpPr>
        <p:spPr>
          <a:xfrm>
            <a:off x="3877920" y="844560"/>
            <a:ext cx="11880" cy="5999757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8"/>
          <p:cNvSpPr/>
          <p:nvPr/>
        </p:nvSpPr>
        <p:spPr>
          <a:xfrm>
            <a:off x="6403320" y="909720"/>
            <a:ext cx="7560" cy="594828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9"/>
          <p:cNvSpPr/>
          <p:nvPr/>
        </p:nvSpPr>
        <p:spPr>
          <a:xfrm flipH="1">
            <a:off x="8736120" y="844560"/>
            <a:ext cx="18720" cy="601344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10"/>
          <p:cNvSpPr/>
          <p:nvPr/>
        </p:nvSpPr>
        <p:spPr>
          <a:xfrm>
            <a:off x="11313000" y="866160"/>
            <a:ext cx="2160" cy="5978157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11"/>
          <p:cNvSpPr/>
          <p:nvPr/>
        </p:nvSpPr>
        <p:spPr>
          <a:xfrm>
            <a:off x="1275840" y="965159"/>
            <a:ext cx="2602080" cy="5401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12"/>
          <p:cNvSpPr/>
          <p:nvPr/>
        </p:nvSpPr>
        <p:spPr>
          <a:xfrm>
            <a:off x="1552680" y="723600"/>
            <a:ext cx="1947960" cy="64487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Configuration,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network architecture, initial hyperparameters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28" name="Line 13"/>
          <p:cNvSpPr/>
          <p:nvPr/>
        </p:nvSpPr>
        <p:spPr>
          <a:xfrm>
            <a:off x="3877920" y="1073009"/>
            <a:ext cx="4874040" cy="8857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14"/>
          <p:cNvSpPr/>
          <p:nvPr/>
        </p:nvSpPr>
        <p:spPr>
          <a:xfrm>
            <a:off x="4501640" y="842080"/>
            <a:ext cx="1947960" cy="27554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Start Network Search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30" name="CustomShape 15"/>
          <p:cNvSpPr/>
          <p:nvPr/>
        </p:nvSpPr>
        <p:spPr>
          <a:xfrm flipV="1">
            <a:off x="11506320" y="31320"/>
            <a:ext cx="60876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1" name="CustomShape 16"/>
          <p:cNvSpPr/>
          <p:nvPr/>
        </p:nvSpPr>
        <p:spPr>
          <a:xfrm>
            <a:off x="8534520" y="1180080"/>
            <a:ext cx="3088440" cy="1974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7"/>
          <p:cNvSpPr/>
          <p:nvPr/>
        </p:nvSpPr>
        <p:spPr>
          <a:xfrm rot="10800000" flipH="1">
            <a:off x="8531640" y="1180080"/>
            <a:ext cx="396720" cy="164160"/>
          </a:xfrm>
          <a:prstGeom prst="snip1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18"/>
          <p:cNvSpPr/>
          <p:nvPr/>
        </p:nvSpPr>
        <p:spPr>
          <a:xfrm>
            <a:off x="8476920" y="1123560"/>
            <a:ext cx="495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4" name="Line 19"/>
          <p:cNvSpPr/>
          <p:nvPr/>
        </p:nvSpPr>
        <p:spPr>
          <a:xfrm>
            <a:off x="8751960" y="1563016"/>
            <a:ext cx="2561040" cy="1541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20"/>
          <p:cNvSpPr/>
          <p:nvPr/>
        </p:nvSpPr>
        <p:spPr>
          <a:xfrm>
            <a:off x="8618760" y="1109160"/>
            <a:ext cx="3047400" cy="64487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Start training (Configuration,</a:t>
            </a:r>
            <a:br>
              <a:rPr sz="1200" dirty="0"/>
            </a:b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Network architecture,</a:t>
            </a:r>
            <a:br>
              <a:rPr sz="1200" dirty="0"/>
            </a:b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Save path for the trained network)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36" name="Line 21"/>
          <p:cNvSpPr/>
          <p:nvPr/>
        </p:nvSpPr>
        <p:spPr>
          <a:xfrm>
            <a:off x="8751960" y="2265480"/>
            <a:ext cx="2558880" cy="1661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  <a:head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22"/>
          <p:cNvSpPr/>
          <p:nvPr/>
        </p:nvSpPr>
        <p:spPr>
          <a:xfrm>
            <a:off x="9063720" y="2026080"/>
            <a:ext cx="1947960" cy="27554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Training Finished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38" name="CustomShape 23"/>
          <p:cNvSpPr/>
          <p:nvPr/>
        </p:nvSpPr>
        <p:spPr>
          <a:xfrm>
            <a:off x="8832553" y="2523053"/>
            <a:ext cx="230760" cy="159120"/>
          </a:xfrm>
          <a:custGeom>
            <a:avLst/>
            <a:gdLst/>
            <a:ahLst/>
            <a:cxnLst/>
            <a:rect l="l" t="t" r="r" b="b"/>
            <a:pathLst>
              <a:path w="292" h="255">
                <a:moveTo>
                  <a:pt x="0" y="35"/>
                </a:moveTo>
                <a:cubicBezTo>
                  <a:pt x="42" y="34"/>
                  <a:pt x="208" y="0"/>
                  <a:pt x="250" y="31"/>
                </a:cubicBezTo>
                <a:cubicBezTo>
                  <a:pt x="292" y="62"/>
                  <a:pt x="284" y="191"/>
                  <a:pt x="250" y="223"/>
                </a:cubicBezTo>
                <a:cubicBezTo>
                  <a:pt x="215" y="255"/>
                  <a:pt x="130" y="239"/>
                  <a:pt x="44" y="223"/>
                </a:cubicBezTo>
              </a:path>
            </a:pathLst>
          </a:custGeom>
          <a:noFill/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24"/>
          <p:cNvSpPr/>
          <p:nvPr/>
        </p:nvSpPr>
        <p:spPr>
          <a:xfrm>
            <a:off x="8677980" y="2513520"/>
            <a:ext cx="147960" cy="417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25"/>
          <p:cNvSpPr/>
          <p:nvPr/>
        </p:nvSpPr>
        <p:spPr>
          <a:xfrm>
            <a:off x="8714933" y="2462925"/>
            <a:ext cx="2478240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Stop loop/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calculate new training config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41" name="Line 26"/>
          <p:cNvSpPr/>
          <p:nvPr/>
        </p:nvSpPr>
        <p:spPr>
          <a:xfrm>
            <a:off x="3889800" y="3299220"/>
            <a:ext cx="7423200" cy="630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  <a:head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27"/>
          <p:cNvSpPr/>
          <p:nvPr/>
        </p:nvSpPr>
        <p:spPr>
          <a:xfrm>
            <a:off x="3281760" y="3523320"/>
            <a:ext cx="833076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28"/>
          <p:cNvSpPr/>
          <p:nvPr/>
        </p:nvSpPr>
        <p:spPr>
          <a:xfrm rot="10800000" flipH="1">
            <a:off x="3278880" y="3523320"/>
            <a:ext cx="396720" cy="164160"/>
          </a:xfrm>
          <a:prstGeom prst="snip1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29"/>
          <p:cNvSpPr/>
          <p:nvPr/>
        </p:nvSpPr>
        <p:spPr>
          <a:xfrm>
            <a:off x="3224160" y="3466800"/>
            <a:ext cx="495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5" name="Line 30"/>
          <p:cNvSpPr/>
          <p:nvPr/>
        </p:nvSpPr>
        <p:spPr>
          <a:xfrm>
            <a:off x="3877920" y="3840480"/>
            <a:ext cx="7435080" cy="4680"/>
          </a:xfrm>
          <a:prstGeom prst="line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Line 31"/>
          <p:cNvSpPr/>
          <p:nvPr/>
        </p:nvSpPr>
        <p:spPr>
          <a:xfrm>
            <a:off x="3889800" y="4221000"/>
            <a:ext cx="7423200" cy="2412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  <a:head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32"/>
          <p:cNvSpPr/>
          <p:nvPr/>
        </p:nvSpPr>
        <p:spPr>
          <a:xfrm>
            <a:off x="5303520" y="3973320"/>
            <a:ext cx="3200040" cy="27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Training(s) finished (Evaluation Metrics)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8" name="CustomShape 33"/>
          <p:cNvSpPr/>
          <p:nvPr/>
        </p:nvSpPr>
        <p:spPr>
          <a:xfrm>
            <a:off x="3918600" y="3572640"/>
            <a:ext cx="7328160" cy="27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Start training pipeline(s) sequential or parallel with current hyperparameters or population (use also config)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49" name="CustomShape 34"/>
          <p:cNvSpPr/>
          <p:nvPr/>
        </p:nvSpPr>
        <p:spPr>
          <a:xfrm>
            <a:off x="3425760" y="4351320"/>
            <a:ext cx="3249000" cy="21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35"/>
          <p:cNvSpPr/>
          <p:nvPr/>
        </p:nvSpPr>
        <p:spPr>
          <a:xfrm rot="10800000" flipH="1">
            <a:off x="3422880" y="4351320"/>
            <a:ext cx="396720" cy="164160"/>
          </a:xfrm>
          <a:prstGeom prst="snip1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36"/>
          <p:cNvSpPr/>
          <p:nvPr/>
        </p:nvSpPr>
        <p:spPr>
          <a:xfrm>
            <a:off x="3368160" y="4294800"/>
            <a:ext cx="495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2" name="Line 37"/>
          <p:cNvSpPr/>
          <p:nvPr/>
        </p:nvSpPr>
        <p:spPr>
          <a:xfrm>
            <a:off x="3894840" y="4652280"/>
            <a:ext cx="2508480" cy="1404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Line 38"/>
          <p:cNvSpPr/>
          <p:nvPr/>
        </p:nvSpPr>
        <p:spPr>
          <a:xfrm>
            <a:off x="3895200" y="5220720"/>
            <a:ext cx="2507760" cy="1080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  <a:head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39"/>
          <p:cNvSpPr/>
          <p:nvPr/>
        </p:nvSpPr>
        <p:spPr>
          <a:xfrm>
            <a:off x="4023360" y="4765320"/>
            <a:ext cx="2285640" cy="45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Return updated hyperparameters or population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7" name="CustomShape 42"/>
          <p:cNvSpPr/>
          <p:nvPr/>
        </p:nvSpPr>
        <p:spPr>
          <a:xfrm>
            <a:off x="4081680" y="5238360"/>
            <a:ext cx="1312920" cy="63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Update current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hyperparameters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(or population)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8" name="CustomShape 43"/>
          <p:cNvSpPr/>
          <p:nvPr/>
        </p:nvSpPr>
        <p:spPr>
          <a:xfrm>
            <a:off x="4023360" y="4400640"/>
            <a:ext cx="2194200" cy="27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 optimization algorithm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62" name="CustomShape 47"/>
          <p:cNvSpPr/>
          <p:nvPr/>
        </p:nvSpPr>
        <p:spPr>
          <a:xfrm>
            <a:off x="4143240" y="5922360"/>
            <a:ext cx="1545120" cy="45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Stop loop (save final hyperparameters)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63" name="CustomShape 48"/>
          <p:cNvSpPr/>
          <p:nvPr/>
        </p:nvSpPr>
        <p:spPr>
          <a:xfrm>
            <a:off x="4846320" y="3037320"/>
            <a:ext cx="365724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Return final network architecture and trained weights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64" name="Line 49"/>
          <p:cNvSpPr/>
          <p:nvPr/>
        </p:nvSpPr>
        <p:spPr>
          <a:xfrm>
            <a:off x="1280160" y="6781320"/>
            <a:ext cx="2605680" cy="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  <a:head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51"/>
          <p:cNvSpPr/>
          <p:nvPr/>
        </p:nvSpPr>
        <p:spPr>
          <a:xfrm>
            <a:off x="1276200" y="5953320"/>
            <a:ext cx="2005560" cy="82954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Training Finished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(Final network architecture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with trained weights,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optimal hyperparameters)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" name="CustomShape 23">
            <a:extLst>
              <a:ext uri="{FF2B5EF4-FFF2-40B4-BE49-F238E27FC236}">
                <a16:creationId xmlns:a16="http://schemas.microsoft.com/office/drawing/2014/main" id="{2EA49AEB-3A37-3161-6D6A-E9D04479C301}"/>
              </a:ext>
            </a:extLst>
          </p:cNvPr>
          <p:cNvSpPr/>
          <p:nvPr/>
        </p:nvSpPr>
        <p:spPr>
          <a:xfrm>
            <a:off x="3975433" y="5324846"/>
            <a:ext cx="230760" cy="159120"/>
          </a:xfrm>
          <a:custGeom>
            <a:avLst/>
            <a:gdLst/>
            <a:ahLst/>
            <a:cxnLst/>
            <a:rect l="l" t="t" r="r" b="b"/>
            <a:pathLst>
              <a:path w="292" h="255">
                <a:moveTo>
                  <a:pt x="0" y="35"/>
                </a:moveTo>
                <a:cubicBezTo>
                  <a:pt x="42" y="34"/>
                  <a:pt x="208" y="0"/>
                  <a:pt x="250" y="31"/>
                </a:cubicBezTo>
                <a:cubicBezTo>
                  <a:pt x="292" y="62"/>
                  <a:pt x="284" y="191"/>
                  <a:pt x="250" y="223"/>
                </a:cubicBezTo>
                <a:cubicBezTo>
                  <a:pt x="215" y="255"/>
                  <a:pt x="130" y="239"/>
                  <a:pt x="44" y="223"/>
                </a:cubicBezTo>
              </a:path>
            </a:pathLst>
          </a:custGeom>
          <a:noFill/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24">
            <a:extLst>
              <a:ext uri="{FF2B5EF4-FFF2-40B4-BE49-F238E27FC236}">
                <a16:creationId xmlns:a16="http://schemas.microsoft.com/office/drawing/2014/main" id="{AE25BFC8-18BC-6879-5F91-512363957EAC}"/>
              </a:ext>
            </a:extLst>
          </p:cNvPr>
          <p:cNvSpPr/>
          <p:nvPr/>
        </p:nvSpPr>
        <p:spPr>
          <a:xfrm>
            <a:off x="3820860" y="5315313"/>
            <a:ext cx="147960" cy="417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3">
            <a:extLst>
              <a:ext uri="{FF2B5EF4-FFF2-40B4-BE49-F238E27FC236}">
                <a16:creationId xmlns:a16="http://schemas.microsoft.com/office/drawing/2014/main" id="{A1D00410-59D5-A26D-42B8-296B5D7F8A78}"/>
              </a:ext>
            </a:extLst>
          </p:cNvPr>
          <p:cNvSpPr/>
          <p:nvPr/>
        </p:nvSpPr>
        <p:spPr>
          <a:xfrm>
            <a:off x="3972223" y="5977526"/>
            <a:ext cx="230760" cy="159120"/>
          </a:xfrm>
          <a:custGeom>
            <a:avLst/>
            <a:gdLst/>
            <a:ahLst/>
            <a:cxnLst/>
            <a:rect l="l" t="t" r="r" b="b"/>
            <a:pathLst>
              <a:path w="292" h="255">
                <a:moveTo>
                  <a:pt x="0" y="35"/>
                </a:moveTo>
                <a:cubicBezTo>
                  <a:pt x="42" y="34"/>
                  <a:pt x="208" y="0"/>
                  <a:pt x="250" y="31"/>
                </a:cubicBezTo>
                <a:cubicBezTo>
                  <a:pt x="292" y="62"/>
                  <a:pt x="284" y="191"/>
                  <a:pt x="250" y="223"/>
                </a:cubicBezTo>
                <a:cubicBezTo>
                  <a:pt x="215" y="255"/>
                  <a:pt x="130" y="239"/>
                  <a:pt x="44" y="223"/>
                </a:cubicBezTo>
              </a:path>
            </a:pathLst>
          </a:custGeom>
          <a:noFill/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4">
            <a:extLst>
              <a:ext uri="{FF2B5EF4-FFF2-40B4-BE49-F238E27FC236}">
                <a16:creationId xmlns:a16="http://schemas.microsoft.com/office/drawing/2014/main" id="{8DFBD91B-994C-C285-41F9-DB5C06DCBDA2}"/>
              </a:ext>
            </a:extLst>
          </p:cNvPr>
          <p:cNvSpPr/>
          <p:nvPr/>
        </p:nvSpPr>
        <p:spPr>
          <a:xfrm>
            <a:off x="3817650" y="5967993"/>
            <a:ext cx="147960" cy="417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Line 1"/>
          <p:cNvSpPr/>
          <p:nvPr/>
        </p:nvSpPr>
        <p:spPr>
          <a:xfrm>
            <a:off x="3538080" y="1163160"/>
            <a:ext cx="1080" cy="538272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2"/>
          <p:cNvSpPr/>
          <p:nvPr/>
        </p:nvSpPr>
        <p:spPr>
          <a:xfrm>
            <a:off x="1603800" y="3303360"/>
            <a:ext cx="933480" cy="23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[</a:t>
            </a: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no changes</a:t>
            </a: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]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76160" y="457560"/>
            <a:ext cx="11080080" cy="6347520"/>
          </a:xfrm>
          <a:prstGeom prst="roundRect">
            <a:avLst>
              <a:gd name="adj" fmla="val 4433"/>
            </a:avLst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MontiAnna Ppelinie Execution Workflow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1179720" y="940320"/>
            <a:ext cx="17488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Data Preprocessing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4562640" y="934920"/>
            <a:ext cx="21294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74160" y="3918960"/>
            <a:ext cx="774720" cy="3531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RawData</a:t>
            </a:r>
            <a:endParaRPr lang="en-US" sz="1000" b="0" strike="noStrike" spc="-1">
              <a:latin typeface="Arial"/>
            </a:endParaRPr>
          </a:p>
        </p:txBody>
      </p:sp>
      <p:grpSp>
        <p:nvGrpSpPr>
          <p:cNvPr id="373" name="Group 7"/>
          <p:cNvGrpSpPr/>
          <p:nvPr/>
        </p:nvGrpSpPr>
        <p:grpSpPr>
          <a:xfrm>
            <a:off x="10743120" y="5912640"/>
            <a:ext cx="322200" cy="322200"/>
            <a:chOff x="10743120" y="5912640"/>
            <a:chExt cx="322200" cy="322200"/>
          </a:xfrm>
        </p:grpSpPr>
        <p:sp>
          <p:nvSpPr>
            <p:cNvPr id="374" name="CustomShape 8"/>
            <p:cNvSpPr/>
            <p:nvPr/>
          </p:nvSpPr>
          <p:spPr>
            <a:xfrm rot="13410000">
              <a:off x="10789920" y="5959800"/>
              <a:ext cx="227880" cy="22788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CustomShape 9"/>
            <p:cNvSpPr/>
            <p:nvPr/>
          </p:nvSpPr>
          <p:spPr>
            <a:xfrm rot="13410000">
              <a:off x="10836720" y="6003720"/>
              <a:ext cx="136080" cy="13608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6" name="Line 10"/>
          <p:cNvSpPr/>
          <p:nvPr/>
        </p:nvSpPr>
        <p:spPr>
          <a:xfrm>
            <a:off x="6410880" y="1206360"/>
            <a:ext cx="28440" cy="528768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1"/>
          <p:cNvSpPr/>
          <p:nvPr/>
        </p:nvSpPr>
        <p:spPr>
          <a:xfrm>
            <a:off x="6944760" y="1052640"/>
            <a:ext cx="18342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Evaluation/Validation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8" name="CustomShape 12"/>
          <p:cNvSpPr/>
          <p:nvPr/>
        </p:nvSpPr>
        <p:spPr>
          <a:xfrm flipV="1">
            <a:off x="11521800" y="41040"/>
            <a:ext cx="60876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79" name="CustomShape 13"/>
          <p:cNvSpPr/>
          <p:nvPr/>
        </p:nvSpPr>
        <p:spPr>
          <a:xfrm>
            <a:off x="1463760" y="1456560"/>
            <a:ext cx="158040" cy="15804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Line 14"/>
          <p:cNvSpPr/>
          <p:nvPr/>
        </p:nvSpPr>
        <p:spPr>
          <a:xfrm>
            <a:off x="9107280" y="1206360"/>
            <a:ext cx="28440" cy="528768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>
            <a:off x="10188000" y="1019160"/>
            <a:ext cx="965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Execution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2" name="CustomShape 16"/>
          <p:cNvSpPr/>
          <p:nvPr/>
        </p:nvSpPr>
        <p:spPr>
          <a:xfrm>
            <a:off x="2586600" y="3979080"/>
            <a:ext cx="1496520" cy="2635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Configuration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3" name="CustomShape 17"/>
          <p:cNvSpPr/>
          <p:nvPr/>
        </p:nvSpPr>
        <p:spPr>
          <a:xfrm>
            <a:off x="8648280" y="1748160"/>
            <a:ext cx="1496520" cy="2635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ExecutionConfiguration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4" name="CustomShape 18"/>
          <p:cNvSpPr/>
          <p:nvPr/>
        </p:nvSpPr>
        <p:spPr>
          <a:xfrm>
            <a:off x="1542960" y="1615320"/>
            <a:ext cx="360" cy="72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5" name="CustomShape 19"/>
          <p:cNvSpPr/>
          <p:nvPr/>
        </p:nvSpPr>
        <p:spPr>
          <a:xfrm>
            <a:off x="1381680" y="3475080"/>
            <a:ext cx="285120" cy="28512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20"/>
          <p:cNvSpPr/>
          <p:nvPr/>
        </p:nvSpPr>
        <p:spPr>
          <a:xfrm>
            <a:off x="1524600" y="2558880"/>
            <a:ext cx="360" cy="9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7" name="CustomShape 21"/>
          <p:cNvSpPr/>
          <p:nvPr/>
        </p:nvSpPr>
        <p:spPr>
          <a:xfrm flipV="1">
            <a:off x="1667520" y="1684440"/>
            <a:ext cx="2000520" cy="193140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8" name="CustomShape 22"/>
          <p:cNvSpPr/>
          <p:nvPr/>
        </p:nvSpPr>
        <p:spPr>
          <a:xfrm>
            <a:off x="-63000" y="1309320"/>
            <a:ext cx="1140840" cy="5022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Data Processing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Configuration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9" name="CustomShape 23"/>
          <p:cNvSpPr/>
          <p:nvPr/>
        </p:nvSpPr>
        <p:spPr>
          <a:xfrm>
            <a:off x="979920" y="2338560"/>
            <a:ext cx="1089000" cy="2196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50" b="0" strike="noStrike" spc="-1">
                <a:solidFill>
                  <a:srgbClr val="FF0000"/>
                </a:solidFill>
                <a:latin typeface="Calibri"/>
                <a:ea typeface="DejaVu Sans"/>
              </a:rPr>
              <a:t>Check for changes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90" name="CustomShape 24"/>
          <p:cNvSpPr/>
          <p:nvPr/>
        </p:nvSpPr>
        <p:spPr>
          <a:xfrm>
            <a:off x="986760" y="4787280"/>
            <a:ext cx="1423440" cy="7290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apply processing logic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91" name="CustomShape 25"/>
          <p:cNvSpPr/>
          <p:nvPr/>
        </p:nvSpPr>
        <p:spPr>
          <a:xfrm>
            <a:off x="2871720" y="4597920"/>
            <a:ext cx="965160" cy="1911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Data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92" name="CustomShape 26"/>
          <p:cNvSpPr/>
          <p:nvPr/>
        </p:nvSpPr>
        <p:spPr>
          <a:xfrm>
            <a:off x="5986800" y="6073560"/>
            <a:ext cx="1020240" cy="198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Validaion Data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93" name="CustomShape 27"/>
          <p:cNvSpPr/>
          <p:nvPr/>
        </p:nvSpPr>
        <p:spPr>
          <a:xfrm>
            <a:off x="1524600" y="3760920"/>
            <a:ext cx="360" cy="102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4" name="CustomShape 28"/>
          <p:cNvSpPr/>
          <p:nvPr/>
        </p:nvSpPr>
        <p:spPr>
          <a:xfrm>
            <a:off x="2426400" y="52902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29"/>
          <p:cNvSpPr/>
          <p:nvPr/>
        </p:nvSpPr>
        <p:spPr>
          <a:xfrm>
            <a:off x="2420280" y="510948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30"/>
          <p:cNvSpPr/>
          <p:nvPr/>
        </p:nvSpPr>
        <p:spPr>
          <a:xfrm>
            <a:off x="2433240" y="489132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31"/>
          <p:cNvSpPr/>
          <p:nvPr/>
        </p:nvSpPr>
        <p:spPr>
          <a:xfrm>
            <a:off x="2532240" y="5343120"/>
            <a:ext cx="3453840" cy="829080"/>
          </a:xfrm>
          <a:prstGeom prst="bentConnector3">
            <a:avLst>
              <a:gd name="adj1" fmla="val 2206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8" name="CustomShape 32"/>
          <p:cNvSpPr/>
          <p:nvPr/>
        </p:nvSpPr>
        <p:spPr>
          <a:xfrm>
            <a:off x="4438080" y="1575720"/>
            <a:ext cx="1089000" cy="2196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50" b="0" strike="noStrike" spc="-1">
                <a:solidFill>
                  <a:srgbClr val="FF0000"/>
                </a:solidFill>
                <a:latin typeface="Calibri"/>
                <a:ea typeface="DejaVu Sans"/>
              </a:rPr>
              <a:t>Check for changes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99" name="CustomShape 33"/>
          <p:cNvSpPr/>
          <p:nvPr/>
        </p:nvSpPr>
        <p:spPr>
          <a:xfrm>
            <a:off x="1534320" y="3843360"/>
            <a:ext cx="457920" cy="23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[</a:t>
            </a: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yes</a:t>
            </a: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]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00" name="CustomShape 34"/>
          <p:cNvSpPr/>
          <p:nvPr/>
        </p:nvSpPr>
        <p:spPr>
          <a:xfrm>
            <a:off x="4786920" y="2708640"/>
            <a:ext cx="285120" cy="28512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35"/>
          <p:cNvSpPr/>
          <p:nvPr/>
        </p:nvSpPr>
        <p:spPr>
          <a:xfrm>
            <a:off x="4929840" y="1792440"/>
            <a:ext cx="360" cy="9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02" name="CustomShape 36"/>
          <p:cNvSpPr/>
          <p:nvPr/>
        </p:nvSpPr>
        <p:spPr>
          <a:xfrm flipV="1">
            <a:off x="5072760" y="1796760"/>
            <a:ext cx="1518840" cy="105228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03" name="CustomShape 37"/>
          <p:cNvSpPr/>
          <p:nvPr/>
        </p:nvSpPr>
        <p:spPr>
          <a:xfrm flipH="1">
            <a:off x="870120" y="1560600"/>
            <a:ext cx="207000" cy="896760"/>
          </a:xfrm>
          <a:prstGeom prst="bentConnector5">
            <a:avLst>
              <a:gd name="adj1" fmla="val -110058"/>
              <a:gd name="adj2" fmla="val 61054"/>
              <a:gd name="adj3" fmla="val 210058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04" name="CustomShape 38"/>
          <p:cNvSpPr/>
          <p:nvPr/>
        </p:nvSpPr>
        <p:spPr>
          <a:xfrm>
            <a:off x="870840" y="240516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39"/>
          <p:cNvSpPr/>
          <p:nvPr/>
        </p:nvSpPr>
        <p:spPr>
          <a:xfrm>
            <a:off x="877320" y="51264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40"/>
          <p:cNvSpPr/>
          <p:nvPr/>
        </p:nvSpPr>
        <p:spPr>
          <a:xfrm flipH="1">
            <a:off x="876600" y="4095720"/>
            <a:ext cx="96840" cy="1082520"/>
          </a:xfrm>
          <a:prstGeom prst="bentConnector5">
            <a:avLst>
              <a:gd name="adj1" fmla="val -234709"/>
              <a:gd name="adj2" fmla="val 50000"/>
              <a:gd name="adj3" fmla="val 334709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07" name="CustomShape 41"/>
          <p:cNvSpPr/>
          <p:nvPr/>
        </p:nvSpPr>
        <p:spPr>
          <a:xfrm>
            <a:off x="869040" y="40428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42"/>
          <p:cNvSpPr/>
          <p:nvPr/>
        </p:nvSpPr>
        <p:spPr>
          <a:xfrm>
            <a:off x="3668760" y="1542960"/>
            <a:ext cx="285120" cy="28512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43"/>
          <p:cNvSpPr/>
          <p:nvPr/>
        </p:nvSpPr>
        <p:spPr>
          <a:xfrm rot="5400000" flipH="1" flipV="1">
            <a:off x="1584000" y="2573280"/>
            <a:ext cx="2972160" cy="1481400"/>
          </a:xfrm>
          <a:prstGeom prst="bentConnector3">
            <a:avLst>
              <a:gd name="adj1" fmla="val 35594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10" name="CustomShape 44"/>
          <p:cNvSpPr/>
          <p:nvPr/>
        </p:nvSpPr>
        <p:spPr>
          <a:xfrm>
            <a:off x="3954600" y="1685880"/>
            <a:ext cx="482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11" name="CustomShape 45"/>
          <p:cNvSpPr/>
          <p:nvPr/>
        </p:nvSpPr>
        <p:spPr>
          <a:xfrm flipV="1">
            <a:off x="2539080" y="4789080"/>
            <a:ext cx="814680" cy="15372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12" name="CustomShape 46"/>
          <p:cNvSpPr/>
          <p:nvPr/>
        </p:nvSpPr>
        <p:spPr>
          <a:xfrm>
            <a:off x="4083840" y="4111200"/>
            <a:ext cx="388800" cy="2415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413" name="Group 47"/>
          <p:cNvGrpSpPr/>
          <p:nvPr/>
        </p:nvGrpSpPr>
        <p:grpSpPr>
          <a:xfrm>
            <a:off x="4473360" y="4210200"/>
            <a:ext cx="1070280" cy="574200"/>
            <a:chOff x="4473360" y="4210200"/>
            <a:chExt cx="1070280" cy="574200"/>
          </a:xfrm>
        </p:grpSpPr>
        <p:sp>
          <p:nvSpPr>
            <p:cNvPr id="414" name="CustomShape 48"/>
            <p:cNvSpPr/>
            <p:nvPr/>
          </p:nvSpPr>
          <p:spPr>
            <a:xfrm>
              <a:off x="4586400" y="4210200"/>
              <a:ext cx="957240" cy="57420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train model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15" name="CustomShape 49"/>
            <p:cNvSpPr/>
            <p:nvPr/>
          </p:nvSpPr>
          <p:spPr>
            <a:xfrm>
              <a:off x="4473360" y="430020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" name="CustomShape 50"/>
            <p:cNvSpPr/>
            <p:nvPr/>
          </p:nvSpPr>
          <p:spPr>
            <a:xfrm>
              <a:off x="4480560" y="456984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7" name="CustomShape 51"/>
          <p:cNvSpPr/>
          <p:nvPr/>
        </p:nvSpPr>
        <p:spPr>
          <a:xfrm>
            <a:off x="6032880" y="5437080"/>
            <a:ext cx="820440" cy="175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Test Data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18" name="CustomShape 52"/>
          <p:cNvSpPr/>
          <p:nvPr/>
        </p:nvSpPr>
        <p:spPr>
          <a:xfrm>
            <a:off x="2526120" y="5162760"/>
            <a:ext cx="3506040" cy="36180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19" name="CustomShape 53"/>
          <p:cNvSpPr/>
          <p:nvPr/>
        </p:nvSpPr>
        <p:spPr>
          <a:xfrm flipV="1">
            <a:off x="3837240" y="4622040"/>
            <a:ext cx="642600" cy="705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0" name="CustomShape 54"/>
          <p:cNvSpPr/>
          <p:nvPr/>
        </p:nvSpPr>
        <p:spPr>
          <a:xfrm>
            <a:off x="5781240" y="2113920"/>
            <a:ext cx="953280" cy="23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[</a:t>
            </a: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no changes</a:t>
            </a: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]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21" name="CustomShape 55"/>
          <p:cNvSpPr/>
          <p:nvPr/>
        </p:nvSpPr>
        <p:spPr>
          <a:xfrm>
            <a:off x="4929840" y="2963880"/>
            <a:ext cx="360" cy="122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2" name="CustomShape 56"/>
          <p:cNvSpPr/>
          <p:nvPr/>
        </p:nvSpPr>
        <p:spPr>
          <a:xfrm>
            <a:off x="5518440" y="44100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57"/>
          <p:cNvSpPr/>
          <p:nvPr/>
        </p:nvSpPr>
        <p:spPr>
          <a:xfrm>
            <a:off x="5930280" y="3511080"/>
            <a:ext cx="1177200" cy="3556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Trained Model and Weights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24" name="CustomShape 58"/>
          <p:cNvSpPr/>
          <p:nvPr/>
        </p:nvSpPr>
        <p:spPr>
          <a:xfrm flipV="1">
            <a:off x="5624280" y="3688560"/>
            <a:ext cx="305280" cy="7729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59"/>
          <p:cNvSpPr/>
          <p:nvPr/>
        </p:nvSpPr>
        <p:spPr>
          <a:xfrm rot="5400000" flipH="1" flipV="1">
            <a:off x="4766040" y="2239560"/>
            <a:ext cx="2268000" cy="16693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60"/>
          <p:cNvSpPr/>
          <p:nvPr/>
        </p:nvSpPr>
        <p:spPr>
          <a:xfrm>
            <a:off x="6592680" y="1655280"/>
            <a:ext cx="285120" cy="28512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7" name="Group 61"/>
          <p:cNvGrpSpPr/>
          <p:nvPr/>
        </p:nvGrpSpPr>
        <p:grpSpPr>
          <a:xfrm>
            <a:off x="7585560" y="2360160"/>
            <a:ext cx="1070280" cy="574200"/>
            <a:chOff x="7585560" y="2360160"/>
            <a:chExt cx="1070280" cy="574200"/>
          </a:xfrm>
        </p:grpSpPr>
        <p:sp>
          <p:nvSpPr>
            <p:cNvPr id="428" name="CustomShape 62"/>
            <p:cNvSpPr/>
            <p:nvPr/>
          </p:nvSpPr>
          <p:spPr>
            <a:xfrm>
              <a:off x="7698600" y="2360160"/>
              <a:ext cx="957240" cy="57420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Evaluate model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29" name="CustomShape 63"/>
            <p:cNvSpPr/>
            <p:nvPr/>
          </p:nvSpPr>
          <p:spPr>
            <a:xfrm>
              <a:off x="7585560" y="245052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" name="CustomShape 64"/>
            <p:cNvSpPr/>
            <p:nvPr/>
          </p:nvSpPr>
          <p:spPr>
            <a:xfrm>
              <a:off x="7592760" y="271980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1" name="Group 65"/>
          <p:cNvGrpSpPr/>
          <p:nvPr/>
        </p:nvGrpSpPr>
        <p:grpSpPr>
          <a:xfrm>
            <a:off x="7731000" y="4076280"/>
            <a:ext cx="1070280" cy="574200"/>
            <a:chOff x="7731000" y="4076280"/>
            <a:chExt cx="1070280" cy="574200"/>
          </a:xfrm>
        </p:grpSpPr>
        <p:sp>
          <p:nvSpPr>
            <p:cNvPr id="432" name="CustomShape 66"/>
            <p:cNvSpPr/>
            <p:nvPr/>
          </p:nvSpPr>
          <p:spPr>
            <a:xfrm>
              <a:off x="7844040" y="4076280"/>
              <a:ext cx="957240" cy="57420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validate model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33" name="CustomShape 67"/>
            <p:cNvSpPr/>
            <p:nvPr/>
          </p:nvSpPr>
          <p:spPr>
            <a:xfrm>
              <a:off x="7731000" y="416664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" name="CustomShape 68"/>
            <p:cNvSpPr/>
            <p:nvPr/>
          </p:nvSpPr>
          <p:spPr>
            <a:xfrm>
              <a:off x="7738200" y="443628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5" name="CustomShape 69"/>
          <p:cNvSpPr/>
          <p:nvPr/>
        </p:nvSpPr>
        <p:spPr>
          <a:xfrm flipH="1">
            <a:off x="8159400" y="2935080"/>
            <a:ext cx="16560" cy="1160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6" name="CustomShape 70"/>
          <p:cNvSpPr/>
          <p:nvPr/>
        </p:nvSpPr>
        <p:spPr>
          <a:xfrm>
            <a:off x="6878160" y="1798200"/>
            <a:ext cx="1298520" cy="56124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7" name="CustomShape 71"/>
          <p:cNvSpPr/>
          <p:nvPr/>
        </p:nvSpPr>
        <p:spPr>
          <a:xfrm flipV="1">
            <a:off x="7108200" y="2502720"/>
            <a:ext cx="476640" cy="11851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8" name="CustomShape 72"/>
          <p:cNvSpPr/>
          <p:nvPr/>
        </p:nvSpPr>
        <p:spPr>
          <a:xfrm rot="16200000" flipH="1">
            <a:off x="7252920" y="3741840"/>
            <a:ext cx="506880" cy="44784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9" name="CustomShape 73"/>
          <p:cNvSpPr/>
          <p:nvPr/>
        </p:nvSpPr>
        <p:spPr>
          <a:xfrm flipV="1">
            <a:off x="7007760" y="4488480"/>
            <a:ext cx="729720" cy="168300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0" name="CustomShape 74"/>
          <p:cNvSpPr/>
          <p:nvPr/>
        </p:nvSpPr>
        <p:spPr>
          <a:xfrm flipV="1">
            <a:off x="6854040" y="2771640"/>
            <a:ext cx="738360" cy="275184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441" name="Group 75"/>
          <p:cNvGrpSpPr/>
          <p:nvPr/>
        </p:nvGrpSpPr>
        <p:grpSpPr>
          <a:xfrm>
            <a:off x="9664200" y="2498760"/>
            <a:ext cx="1608480" cy="852840"/>
            <a:chOff x="9664200" y="2498760"/>
            <a:chExt cx="1608480" cy="852840"/>
          </a:xfrm>
        </p:grpSpPr>
        <p:sp>
          <p:nvSpPr>
            <p:cNvPr id="442" name="CustomShape 76"/>
            <p:cNvSpPr/>
            <p:nvPr/>
          </p:nvSpPr>
          <p:spPr>
            <a:xfrm>
              <a:off x="9776160" y="2498760"/>
              <a:ext cx="1496520" cy="85284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Execute user-defined logic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443" name="CustomShape 77"/>
            <p:cNvSpPr/>
            <p:nvPr/>
          </p:nvSpPr>
          <p:spPr>
            <a:xfrm>
              <a:off x="9664200" y="284004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4" name="CustomShape 78"/>
          <p:cNvSpPr/>
          <p:nvPr/>
        </p:nvSpPr>
        <p:spPr>
          <a:xfrm rot="16200000" flipH="1">
            <a:off x="9090360" y="2319120"/>
            <a:ext cx="879840" cy="2664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5" name="CustomShape 79"/>
          <p:cNvSpPr/>
          <p:nvPr/>
        </p:nvSpPr>
        <p:spPr>
          <a:xfrm rot="5400000" flipH="1" flipV="1">
            <a:off x="9061560" y="2612880"/>
            <a:ext cx="723600" cy="220068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6" name="CustomShape 80"/>
          <p:cNvSpPr/>
          <p:nvPr/>
        </p:nvSpPr>
        <p:spPr>
          <a:xfrm>
            <a:off x="10904760" y="3352320"/>
            <a:ext cx="360" cy="258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7" name="CustomShape 81"/>
          <p:cNvSpPr/>
          <p:nvPr/>
        </p:nvSpPr>
        <p:spPr>
          <a:xfrm>
            <a:off x="8493120" y="5945760"/>
            <a:ext cx="1238040" cy="2732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Metrics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48" name="CustomShape 82"/>
          <p:cNvSpPr/>
          <p:nvPr/>
        </p:nvSpPr>
        <p:spPr>
          <a:xfrm>
            <a:off x="8809200" y="432612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83"/>
          <p:cNvSpPr/>
          <p:nvPr/>
        </p:nvSpPr>
        <p:spPr>
          <a:xfrm flipH="1">
            <a:off x="8492400" y="4379040"/>
            <a:ext cx="421200" cy="1703160"/>
          </a:xfrm>
          <a:prstGeom prst="bentConnector5">
            <a:avLst>
              <a:gd name="adj1" fmla="val -54179"/>
              <a:gd name="adj2" fmla="val 47535"/>
              <a:gd name="adj3" fmla="val 154179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 flipV="1">
            <a:off x="11449080" y="137520"/>
            <a:ext cx="60876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622080" y="468000"/>
            <a:ext cx="10947240" cy="6233400"/>
          </a:xfrm>
          <a:prstGeom prst="roundRect">
            <a:avLst>
              <a:gd name="adj" fmla="val 4433"/>
            </a:avLst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Workflow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2" name="Line 3"/>
          <p:cNvSpPr/>
          <p:nvPr/>
        </p:nvSpPr>
        <p:spPr>
          <a:xfrm>
            <a:off x="6105960" y="1329480"/>
            <a:ext cx="33120" cy="527328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4"/>
          <p:cNvSpPr/>
          <p:nvPr/>
        </p:nvSpPr>
        <p:spPr>
          <a:xfrm>
            <a:off x="1920600" y="1143720"/>
            <a:ext cx="2855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Infrastructure Generation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4" name="CustomShape 5"/>
          <p:cNvSpPr/>
          <p:nvPr/>
        </p:nvSpPr>
        <p:spPr>
          <a:xfrm>
            <a:off x="8559360" y="1113480"/>
            <a:ext cx="21294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 Execution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5" name="CustomShape 6"/>
          <p:cNvSpPr/>
          <p:nvPr/>
        </p:nvSpPr>
        <p:spPr>
          <a:xfrm>
            <a:off x="-217440" y="2439720"/>
            <a:ext cx="2057040" cy="386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neuralNetworkArchitectureModel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56" name="CustomShape 7"/>
          <p:cNvSpPr/>
          <p:nvPr/>
        </p:nvSpPr>
        <p:spPr>
          <a:xfrm>
            <a:off x="-188280" y="3088080"/>
            <a:ext cx="1451880" cy="3816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trainingConfiguration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57" name="CustomShape 8"/>
          <p:cNvSpPr/>
          <p:nvPr/>
        </p:nvSpPr>
        <p:spPr>
          <a:xfrm>
            <a:off x="-188280" y="3724200"/>
            <a:ext cx="1501920" cy="3650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FF0000"/>
                </a:solidFill>
                <a:latin typeface="Arial"/>
                <a:ea typeface="ＭＳ Ｐゴシック"/>
              </a:rPr>
              <a:t>trainingComponents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458" name="Group 9"/>
          <p:cNvGrpSpPr/>
          <p:nvPr/>
        </p:nvGrpSpPr>
        <p:grpSpPr>
          <a:xfrm>
            <a:off x="2314800" y="4363920"/>
            <a:ext cx="2194560" cy="652680"/>
            <a:chOff x="2314800" y="4363920"/>
            <a:chExt cx="2194560" cy="652680"/>
          </a:xfrm>
        </p:grpSpPr>
        <p:sp>
          <p:nvSpPr>
            <p:cNvPr id="459" name="CustomShape 10"/>
            <p:cNvSpPr/>
            <p:nvPr/>
          </p:nvSpPr>
          <p:spPr>
            <a:xfrm>
              <a:off x="2428200" y="4363920"/>
              <a:ext cx="2081160" cy="65268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1"/>
                </a:spcBef>
                <a:tabLst>
                  <a:tab pos="0" algn="l"/>
                </a:tabLst>
              </a:pPr>
              <a:r>
                <a:rPr lang="de-DE" sz="12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validate training configuration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60" name="CustomShape 11"/>
            <p:cNvSpPr/>
            <p:nvPr/>
          </p:nvSpPr>
          <p:spPr>
            <a:xfrm>
              <a:off x="2323800" y="443016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CustomShape 12"/>
            <p:cNvSpPr/>
            <p:nvPr/>
          </p:nvSpPr>
          <p:spPr>
            <a:xfrm>
              <a:off x="2314800" y="479880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2" name="CustomShape 13"/>
          <p:cNvSpPr/>
          <p:nvPr/>
        </p:nvSpPr>
        <p:spPr>
          <a:xfrm>
            <a:off x="1264320" y="3279240"/>
            <a:ext cx="1058760" cy="12031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3" name="CustomShape 14"/>
          <p:cNvSpPr/>
          <p:nvPr/>
        </p:nvSpPr>
        <p:spPr>
          <a:xfrm>
            <a:off x="1314360" y="3907080"/>
            <a:ext cx="999720" cy="943920"/>
          </a:xfrm>
          <a:prstGeom prst="bentConnector3">
            <a:avLst>
              <a:gd name="adj1" fmla="val 24613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4" name="CustomShape 15"/>
          <p:cNvSpPr/>
          <p:nvPr/>
        </p:nvSpPr>
        <p:spPr>
          <a:xfrm>
            <a:off x="10699200" y="3793680"/>
            <a:ext cx="1534320" cy="3445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trainedArchitecture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5" name="CustomShape 16"/>
          <p:cNvSpPr/>
          <p:nvPr/>
        </p:nvSpPr>
        <p:spPr>
          <a:xfrm>
            <a:off x="10794240" y="4621680"/>
            <a:ext cx="1274040" cy="4413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trainedWeights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6" name="Line 17"/>
          <p:cNvSpPr/>
          <p:nvPr/>
        </p:nvSpPr>
        <p:spPr>
          <a:xfrm>
            <a:off x="3439080" y="5016960"/>
            <a:ext cx="12960" cy="87156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18"/>
          <p:cNvSpPr/>
          <p:nvPr/>
        </p:nvSpPr>
        <p:spPr>
          <a:xfrm flipV="1">
            <a:off x="4562640" y="2808000"/>
            <a:ext cx="1004400" cy="63108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8" name="CustomShape 19"/>
          <p:cNvSpPr/>
          <p:nvPr/>
        </p:nvSpPr>
        <p:spPr>
          <a:xfrm flipV="1">
            <a:off x="9364680" y="4841280"/>
            <a:ext cx="1428840" cy="78912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9" name="CustomShape 20"/>
          <p:cNvSpPr/>
          <p:nvPr/>
        </p:nvSpPr>
        <p:spPr>
          <a:xfrm>
            <a:off x="5515200" y="3408480"/>
            <a:ext cx="1267920" cy="2278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FF0000"/>
                </a:solidFill>
                <a:latin typeface="Arial"/>
                <a:ea typeface="ＭＳ Ｐゴシック"/>
              </a:rPr>
              <a:t>dataLoader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0" name="CustomShape 21"/>
          <p:cNvSpPr/>
          <p:nvPr/>
        </p:nvSpPr>
        <p:spPr>
          <a:xfrm>
            <a:off x="5115600" y="5311800"/>
            <a:ext cx="1798200" cy="231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FF0000"/>
                </a:solidFill>
                <a:latin typeface="Arial"/>
                <a:ea typeface="ＭＳ Ｐゴシック"/>
              </a:rPr>
              <a:t>Training Configuration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1" name="CustomShape 22"/>
          <p:cNvSpPr/>
          <p:nvPr/>
        </p:nvSpPr>
        <p:spPr>
          <a:xfrm>
            <a:off x="5567760" y="2722320"/>
            <a:ext cx="1284840" cy="1738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networkCreator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472" name="Group 23"/>
          <p:cNvGrpSpPr/>
          <p:nvPr/>
        </p:nvGrpSpPr>
        <p:grpSpPr>
          <a:xfrm>
            <a:off x="2355840" y="5886720"/>
            <a:ext cx="2174400" cy="676440"/>
            <a:chOff x="2355840" y="5886720"/>
            <a:chExt cx="2174400" cy="676440"/>
          </a:xfrm>
        </p:grpSpPr>
        <p:sp>
          <p:nvSpPr>
            <p:cNvPr id="473" name="CustomShape 24"/>
            <p:cNvSpPr/>
            <p:nvPr/>
          </p:nvSpPr>
          <p:spPr>
            <a:xfrm>
              <a:off x="2355840" y="5886720"/>
              <a:ext cx="2068200" cy="67644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1"/>
                </a:spcBef>
                <a:tabLst>
                  <a:tab pos="0" algn="l"/>
                </a:tabLst>
              </a:pPr>
              <a:r>
                <a:rPr lang="de-DE" sz="12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generate training artifacts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74" name="CustomShape 25"/>
            <p:cNvSpPr/>
            <p:nvPr/>
          </p:nvSpPr>
          <p:spPr>
            <a:xfrm>
              <a:off x="4425120" y="623124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5" name="CustomShape 26"/>
          <p:cNvSpPr/>
          <p:nvPr/>
        </p:nvSpPr>
        <p:spPr>
          <a:xfrm flipV="1">
            <a:off x="4530960" y="5427360"/>
            <a:ext cx="583560" cy="8553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476" name="Group 27"/>
          <p:cNvGrpSpPr/>
          <p:nvPr/>
        </p:nvGrpSpPr>
        <p:grpSpPr>
          <a:xfrm>
            <a:off x="10418760" y="6172200"/>
            <a:ext cx="270000" cy="269640"/>
            <a:chOff x="10418760" y="6172200"/>
            <a:chExt cx="270000" cy="269640"/>
          </a:xfrm>
        </p:grpSpPr>
        <p:sp>
          <p:nvSpPr>
            <p:cNvPr id="477" name="CustomShape 28"/>
            <p:cNvSpPr/>
            <p:nvPr/>
          </p:nvSpPr>
          <p:spPr>
            <a:xfrm rot="11511000">
              <a:off x="10439640" y="6192720"/>
              <a:ext cx="227880" cy="22788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29"/>
            <p:cNvSpPr/>
            <p:nvPr/>
          </p:nvSpPr>
          <p:spPr>
            <a:xfrm rot="11511000">
              <a:off x="10485000" y="6237360"/>
              <a:ext cx="136080" cy="13608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9" name="Group 30"/>
          <p:cNvGrpSpPr/>
          <p:nvPr/>
        </p:nvGrpSpPr>
        <p:grpSpPr>
          <a:xfrm>
            <a:off x="7977960" y="5249160"/>
            <a:ext cx="1398600" cy="446760"/>
            <a:chOff x="7977960" y="5249160"/>
            <a:chExt cx="1398600" cy="446760"/>
          </a:xfrm>
        </p:grpSpPr>
        <p:grpSp>
          <p:nvGrpSpPr>
            <p:cNvPr id="480" name="Group 31"/>
            <p:cNvGrpSpPr/>
            <p:nvPr/>
          </p:nvGrpSpPr>
          <p:grpSpPr>
            <a:xfrm>
              <a:off x="7977960" y="5249160"/>
              <a:ext cx="1398600" cy="446760"/>
              <a:chOff x="7977960" y="5249160"/>
              <a:chExt cx="1398600" cy="446760"/>
            </a:xfrm>
          </p:grpSpPr>
          <p:sp>
            <p:nvSpPr>
              <p:cNvPr id="481" name="CustomShape 32"/>
              <p:cNvSpPr/>
              <p:nvPr/>
            </p:nvSpPr>
            <p:spPr>
              <a:xfrm>
                <a:off x="7977960" y="5249160"/>
                <a:ext cx="1302480" cy="4467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1"/>
                  </a:spcBef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Save the trained </a:t>
                </a:r>
                <a:endParaRPr lang="en-US" sz="12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  <a:spcBef>
                    <a:spcPts val="601"/>
                  </a:spcBef>
                </a:pPr>
                <a:r>
                  <a:rPr lang="de-DE" sz="1200" b="0" strike="noStrike" spc="-1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model and weights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482" name="CustomShape 33"/>
              <p:cNvSpPr/>
              <p:nvPr/>
            </p:nvSpPr>
            <p:spPr>
              <a:xfrm>
                <a:off x="9283320" y="5296680"/>
                <a:ext cx="93240" cy="11016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83" name="CustomShape 34"/>
            <p:cNvSpPr/>
            <p:nvPr/>
          </p:nvSpPr>
          <p:spPr>
            <a:xfrm>
              <a:off x="9275400" y="5577120"/>
              <a:ext cx="88560" cy="11016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4" name="CustomShape 35"/>
          <p:cNvSpPr/>
          <p:nvPr/>
        </p:nvSpPr>
        <p:spPr>
          <a:xfrm>
            <a:off x="2386800" y="1632600"/>
            <a:ext cx="1996920" cy="3690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Select backend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485" name="Group 36"/>
          <p:cNvGrpSpPr/>
          <p:nvPr/>
        </p:nvGrpSpPr>
        <p:grpSpPr>
          <a:xfrm>
            <a:off x="2270520" y="2552760"/>
            <a:ext cx="2174760" cy="437040"/>
            <a:chOff x="2270520" y="2552760"/>
            <a:chExt cx="2174760" cy="437040"/>
          </a:xfrm>
        </p:grpSpPr>
        <p:sp>
          <p:nvSpPr>
            <p:cNvPr id="486" name="CustomShape 37"/>
            <p:cNvSpPr/>
            <p:nvPr/>
          </p:nvSpPr>
          <p:spPr>
            <a:xfrm>
              <a:off x="2378520" y="2552760"/>
              <a:ext cx="2066760" cy="43704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check architecture and 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layer support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87" name="CustomShape 38"/>
            <p:cNvSpPr/>
            <p:nvPr/>
          </p:nvSpPr>
          <p:spPr>
            <a:xfrm>
              <a:off x="2270520" y="271008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8" name="CustomShape 39"/>
          <p:cNvSpPr/>
          <p:nvPr/>
        </p:nvSpPr>
        <p:spPr>
          <a:xfrm>
            <a:off x="1839960" y="2633040"/>
            <a:ext cx="429840" cy="12924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9" name="CustomShape 40"/>
          <p:cNvSpPr/>
          <p:nvPr/>
        </p:nvSpPr>
        <p:spPr>
          <a:xfrm>
            <a:off x="5523120" y="4116960"/>
            <a:ext cx="1284840" cy="2095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predictor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490" name="Group 41"/>
          <p:cNvGrpSpPr/>
          <p:nvPr/>
        </p:nvGrpSpPr>
        <p:grpSpPr>
          <a:xfrm>
            <a:off x="2386800" y="3319200"/>
            <a:ext cx="2174760" cy="676440"/>
            <a:chOff x="2386800" y="3319200"/>
            <a:chExt cx="2174760" cy="676440"/>
          </a:xfrm>
        </p:grpSpPr>
        <p:sp>
          <p:nvSpPr>
            <p:cNvPr id="491" name="CustomShape 42"/>
            <p:cNvSpPr/>
            <p:nvPr/>
          </p:nvSpPr>
          <p:spPr>
            <a:xfrm>
              <a:off x="2386800" y="3319200"/>
              <a:ext cx="2068200" cy="67644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1"/>
                </a:spcBef>
              </a:pPr>
              <a:r>
                <a:rPr lang="de-DE" sz="12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generate network artifacts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92" name="CustomShape 43"/>
            <p:cNvSpPr/>
            <p:nvPr/>
          </p:nvSpPr>
          <p:spPr>
            <a:xfrm>
              <a:off x="4456440" y="3388320"/>
              <a:ext cx="105120" cy="105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3" name="CustomShape 44"/>
          <p:cNvSpPr/>
          <p:nvPr/>
        </p:nvSpPr>
        <p:spPr>
          <a:xfrm>
            <a:off x="4456440" y="360036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45"/>
          <p:cNvSpPr/>
          <p:nvPr/>
        </p:nvSpPr>
        <p:spPr>
          <a:xfrm>
            <a:off x="4470840" y="38160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46"/>
          <p:cNvSpPr/>
          <p:nvPr/>
        </p:nvSpPr>
        <p:spPr>
          <a:xfrm flipV="1">
            <a:off x="4562640" y="3522240"/>
            <a:ext cx="951840" cy="1299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6" name="CustomShape 47"/>
          <p:cNvSpPr/>
          <p:nvPr/>
        </p:nvSpPr>
        <p:spPr>
          <a:xfrm>
            <a:off x="4577040" y="3869280"/>
            <a:ext cx="945360" cy="35208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7" name="CustomShape 48"/>
          <p:cNvSpPr/>
          <p:nvPr/>
        </p:nvSpPr>
        <p:spPr>
          <a:xfrm>
            <a:off x="1105560" y="1734120"/>
            <a:ext cx="158040" cy="15804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49"/>
          <p:cNvSpPr/>
          <p:nvPr/>
        </p:nvSpPr>
        <p:spPr>
          <a:xfrm>
            <a:off x="7833960" y="1734120"/>
            <a:ext cx="2025720" cy="48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FF0000"/>
                </a:solidFill>
                <a:latin typeface="Arial"/>
                <a:ea typeface="ＭＳ Ｐゴシック"/>
              </a:rPr>
              <a:t>check if model is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FF0000"/>
                </a:solidFill>
                <a:latin typeface="Arial"/>
                <a:ea typeface="ＭＳ Ｐゴシック"/>
              </a:rPr>
              <a:t>already trained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99" name="CustomShape 50"/>
          <p:cNvSpPr/>
          <p:nvPr/>
        </p:nvSpPr>
        <p:spPr>
          <a:xfrm>
            <a:off x="8711640" y="2742480"/>
            <a:ext cx="285120" cy="28512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51"/>
          <p:cNvSpPr/>
          <p:nvPr/>
        </p:nvSpPr>
        <p:spPr>
          <a:xfrm>
            <a:off x="9694080" y="2679120"/>
            <a:ext cx="1097640" cy="3870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Skip training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01" name="CustomShape 52"/>
          <p:cNvSpPr/>
          <p:nvPr/>
        </p:nvSpPr>
        <p:spPr>
          <a:xfrm>
            <a:off x="8374320" y="3299040"/>
            <a:ext cx="1360800" cy="63648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Load the data and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 model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02" name="CustomShape 53"/>
          <p:cNvSpPr/>
          <p:nvPr/>
        </p:nvSpPr>
        <p:spPr>
          <a:xfrm>
            <a:off x="8264160" y="33030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CustomShape 54"/>
          <p:cNvSpPr/>
          <p:nvPr/>
        </p:nvSpPr>
        <p:spPr>
          <a:xfrm>
            <a:off x="8264520" y="35550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55"/>
          <p:cNvSpPr/>
          <p:nvPr/>
        </p:nvSpPr>
        <p:spPr>
          <a:xfrm>
            <a:off x="8344440" y="4363920"/>
            <a:ext cx="1678680" cy="39996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FF0000"/>
                </a:solidFill>
                <a:latin typeface="Arial"/>
                <a:ea typeface="ＭＳ Ｐゴシック"/>
              </a:rPr>
              <a:t>execute training pipeline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05" name="CustomShape 56"/>
          <p:cNvSpPr/>
          <p:nvPr/>
        </p:nvSpPr>
        <p:spPr>
          <a:xfrm>
            <a:off x="8266320" y="379008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Line 57"/>
          <p:cNvSpPr/>
          <p:nvPr/>
        </p:nvSpPr>
        <p:spPr>
          <a:xfrm>
            <a:off x="3405960" y="2010240"/>
            <a:ext cx="0" cy="54216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Line 58"/>
          <p:cNvSpPr/>
          <p:nvPr/>
        </p:nvSpPr>
        <p:spPr>
          <a:xfrm>
            <a:off x="3453840" y="3988800"/>
            <a:ext cx="10440" cy="40212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Line 59"/>
          <p:cNvSpPr/>
          <p:nvPr/>
        </p:nvSpPr>
        <p:spPr>
          <a:xfrm flipH="1">
            <a:off x="3405960" y="3000600"/>
            <a:ext cx="14760" cy="32184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Line 60"/>
          <p:cNvSpPr/>
          <p:nvPr/>
        </p:nvSpPr>
        <p:spPr>
          <a:xfrm>
            <a:off x="8842680" y="2984760"/>
            <a:ext cx="0" cy="30708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Line 61"/>
          <p:cNvSpPr/>
          <p:nvPr/>
        </p:nvSpPr>
        <p:spPr>
          <a:xfrm>
            <a:off x="8981280" y="3940920"/>
            <a:ext cx="0" cy="44532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Line 62"/>
          <p:cNvSpPr/>
          <p:nvPr/>
        </p:nvSpPr>
        <p:spPr>
          <a:xfrm flipH="1">
            <a:off x="8908560" y="4755600"/>
            <a:ext cx="23040" cy="42768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63"/>
          <p:cNvSpPr/>
          <p:nvPr/>
        </p:nvSpPr>
        <p:spPr>
          <a:xfrm flipV="1">
            <a:off x="9377280" y="3964680"/>
            <a:ext cx="1320840" cy="1385280"/>
          </a:xfrm>
          <a:prstGeom prst="bentConnector3">
            <a:avLst>
              <a:gd name="adj1" fmla="val 40775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3" name="CustomShape 64"/>
          <p:cNvSpPr/>
          <p:nvPr/>
        </p:nvSpPr>
        <p:spPr>
          <a:xfrm flipV="1">
            <a:off x="1302120" y="1816200"/>
            <a:ext cx="1083960" cy="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4" name="CustomShape 65"/>
          <p:cNvSpPr/>
          <p:nvPr/>
        </p:nvSpPr>
        <p:spPr>
          <a:xfrm flipV="1">
            <a:off x="8997480" y="2871360"/>
            <a:ext cx="69588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5" name="CustomShape 66"/>
          <p:cNvSpPr/>
          <p:nvPr/>
        </p:nvSpPr>
        <p:spPr>
          <a:xfrm>
            <a:off x="8847360" y="2219040"/>
            <a:ext cx="6480" cy="522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6" name="CustomShape 67"/>
          <p:cNvSpPr/>
          <p:nvPr/>
        </p:nvSpPr>
        <p:spPr>
          <a:xfrm>
            <a:off x="8303400" y="2957760"/>
            <a:ext cx="5997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[No]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17" name="CustomShape 68"/>
          <p:cNvSpPr/>
          <p:nvPr/>
        </p:nvSpPr>
        <p:spPr>
          <a:xfrm>
            <a:off x="9002520" y="2530800"/>
            <a:ext cx="5997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[yes]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18" name="CustomShape 69"/>
          <p:cNvSpPr/>
          <p:nvPr/>
        </p:nvSpPr>
        <p:spPr>
          <a:xfrm>
            <a:off x="8208360" y="458964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CustomShape 70"/>
          <p:cNvSpPr/>
          <p:nvPr/>
        </p:nvSpPr>
        <p:spPr>
          <a:xfrm flipV="1">
            <a:off x="6817680" y="4641480"/>
            <a:ext cx="1389960" cy="13647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0" name="CustomShape 71"/>
          <p:cNvSpPr/>
          <p:nvPr/>
        </p:nvSpPr>
        <p:spPr>
          <a:xfrm>
            <a:off x="2270520" y="345276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72"/>
          <p:cNvSpPr/>
          <p:nvPr/>
        </p:nvSpPr>
        <p:spPr>
          <a:xfrm>
            <a:off x="1839960" y="2633040"/>
            <a:ext cx="429840" cy="871920"/>
          </a:xfrm>
          <a:prstGeom prst="bentConnector3">
            <a:avLst>
              <a:gd name="adj1" fmla="val 19323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2" name="Line 73"/>
          <p:cNvSpPr/>
          <p:nvPr/>
        </p:nvSpPr>
        <p:spPr>
          <a:xfrm>
            <a:off x="3405960" y="2010240"/>
            <a:ext cx="0" cy="54216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74"/>
          <p:cNvSpPr/>
          <p:nvPr/>
        </p:nvSpPr>
        <p:spPr>
          <a:xfrm>
            <a:off x="5278320" y="5825160"/>
            <a:ext cx="1538640" cy="3650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trainingImplementation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24" name="CustomShape 75"/>
          <p:cNvSpPr/>
          <p:nvPr/>
        </p:nvSpPr>
        <p:spPr>
          <a:xfrm>
            <a:off x="8198280" y="441936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76"/>
          <p:cNvSpPr/>
          <p:nvPr/>
        </p:nvSpPr>
        <p:spPr>
          <a:xfrm flipV="1">
            <a:off x="6914520" y="4470840"/>
            <a:ext cx="1283040" cy="954720"/>
          </a:xfrm>
          <a:prstGeom prst="bentConnector3">
            <a:avLst>
              <a:gd name="adj1" fmla="val 30214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6" name="CustomShape 77"/>
          <p:cNvSpPr/>
          <p:nvPr/>
        </p:nvSpPr>
        <p:spPr>
          <a:xfrm rot="16200000" flipH="1">
            <a:off x="9242280" y="5083200"/>
            <a:ext cx="585720" cy="181224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7" name="CustomShape 78"/>
          <p:cNvSpPr/>
          <p:nvPr/>
        </p:nvSpPr>
        <p:spPr>
          <a:xfrm>
            <a:off x="10748160" y="5407560"/>
            <a:ext cx="1274040" cy="4413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metrics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4902840" y="1670040"/>
            <a:ext cx="1854360" cy="405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«Gen»</a:t>
            </a:r>
            <a:br/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Pipeline_executor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2332080" y="1801080"/>
            <a:ext cx="1100160" cy="3506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Pipeline Generator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530" name="Group 3"/>
          <p:cNvGrpSpPr/>
          <p:nvPr/>
        </p:nvGrpSpPr>
        <p:grpSpPr>
          <a:xfrm>
            <a:off x="3402360" y="1745280"/>
            <a:ext cx="1499760" cy="345960"/>
            <a:chOff x="3402360" y="1745280"/>
            <a:chExt cx="1499760" cy="345960"/>
          </a:xfrm>
        </p:grpSpPr>
        <p:sp>
          <p:nvSpPr>
            <p:cNvPr id="531" name="CustomShape 4"/>
            <p:cNvSpPr/>
            <p:nvPr/>
          </p:nvSpPr>
          <p:spPr>
            <a:xfrm flipH="1">
              <a:off x="3748680" y="1777320"/>
              <a:ext cx="69948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generate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32" name="CustomShape 5"/>
            <p:cNvSpPr/>
            <p:nvPr/>
          </p:nvSpPr>
          <p:spPr>
            <a:xfrm flipH="1">
              <a:off x="3402360" y="1751040"/>
              <a:ext cx="25272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33" name="CustomShape 6"/>
            <p:cNvSpPr/>
            <p:nvPr/>
          </p:nvSpPr>
          <p:spPr>
            <a:xfrm flipH="1">
              <a:off x="4603320" y="1745280"/>
              <a:ext cx="25272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34" name="CustomShape 7"/>
            <p:cNvSpPr/>
            <p:nvPr/>
          </p:nvSpPr>
          <p:spPr>
            <a:xfrm>
              <a:off x="3443400" y="2090880"/>
              <a:ext cx="1458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35" name="Group 8"/>
          <p:cNvGrpSpPr/>
          <p:nvPr/>
        </p:nvGrpSpPr>
        <p:grpSpPr>
          <a:xfrm>
            <a:off x="6787440" y="1686960"/>
            <a:ext cx="1834920" cy="298080"/>
            <a:chOff x="6787440" y="1686960"/>
            <a:chExt cx="1834920" cy="298080"/>
          </a:xfrm>
        </p:grpSpPr>
        <p:sp>
          <p:nvSpPr>
            <p:cNvPr id="536" name="CustomShape 9"/>
            <p:cNvSpPr/>
            <p:nvPr/>
          </p:nvSpPr>
          <p:spPr>
            <a:xfrm flipH="1">
              <a:off x="7380000" y="1686960"/>
              <a:ext cx="64872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initialise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37" name="CustomShape 10"/>
            <p:cNvSpPr/>
            <p:nvPr/>
          </p:nvSpPr>
          <p:spPr>
            <a:xfrm flipH="1">
              <a:off x="8277480" y="1697400"/>
              <a:ext cx="2538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38" name="CustomShape 11"/>
            <p:cNvSpPr/>
            <p:nvPr/>
          </p:nvSpPr>
          <p:spPr>
            <a:xfrm>
              <a:off x="6787440" y="1984680"/>
              <a:ext cx="18349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539" name="Line 12"/>
          <p:cNvSpPr/>
          <p:nvPr/>
        </p:nvSpPr>
        <p:spPr>
          <a:xfrm>
            <a:off x="4440240" y="1301040"/>
            <a:ext cx="0" cy="4999680"/>
          </a:xfrm>
          <a:prstGeom prst="line">
            <a:avLst/>
          </a:prstGeom>
          <a:ln w="9360">
            <a:solidFill>
              <a:schemeClr val="tx2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13"/>
          <p:cNvSpPr/>
          <p:nvPr/>
        </p:nvSpPr>
        <p:spPr>
          <a:xfrm flipV="1">
            <a:off x="3336840" y="1299600"/>
            <a:ext cx="92268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Java-CD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41" name="CustomShape 14"/>
          <p:cNvSpPr/>
          <p:nvPr/>
        </p:nvSpPr>
        <p:spPr>
          <a:xfrm flipV="1">
            <a:off x="10914840" y="1364040"/>
            <a:ext cx="92268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Python-CD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42" name="CustomShape 15"/>
          <p:cNvSpPr/>
          <p:nvPr/>
        </p:nvSpPr>
        <p:spPr>
          <a:xfrm>
            <a:off x="4389480" y="201600"/>
            <a:ext cx="747792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ML pipeline infrastructure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43" name="CustomShape 16"/>
          <p:cNvSpPr/>
          <p:nvPr/>
        </p:nvSpPr>
        <p:spPr>
          <a:xfrm>
            <a:off x="8714160" y="1681920"/>
            <a:ext cx="821880" cy="393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Pipeline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544" name="Group 17"/>
          <p:cNvGrpSpPr/>
          <p:nvPr/>
        </p:nvGrpSpPr>
        <p:grpSpPr>
          <a:xfrm>
            <a:off x="9012960" y="2119680"/>
            <a:ext cx="477360" cy="987840"/>
            <a:chOff x="9012960" y="2119680"/>
            <a:chExt cx="477360" cy="987840"/>
          </a:xfrm>
        </p:grpSpPr>
        <p:sp>
          <p:nvSpPr>
            <p:cNvPr id="545" name="Line 18"/>
            <p:cNvSpPr/>
            <p:nvPr/>
          </p:nvSpPr>
          <p:spPr>
            <a:xfrm>
              <a:off x="9096840" y="2409480"/>
              <a:ext cx="0" cy="691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9"/>
            <p:cNvSpPr/>
            <p:nvPr/>
          </p:nvSpPr>
          <p:spPr>
            <a:xfrm>
              <a:off x="9109800" y="2857680"/>
              <a:ext cx="38052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1..*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47" name="CustomShape 20"/>
            <p:cNvSpPr/>
            <p:nvPr/>
          </p:nvSpPr>
          <p:spPr>
            <a:xfrm>
              <a:off x="9012960" y="2119680"/>
              <a:ext cx="167400" cy="503640"/>
            </a:xfrm>
            <a:prstGeom prst="diamond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8" name="Group 21"/>
          <p:cNvGrpSpPr/>
          <p:nvPr/>
        </p:nvGrpSpPr>
        <p:grpSpPr>
          <a:xfrm>
            <a:off x="5280840" y="2237400"/>
            <a:ext cx="565200" cy="1107360"/>
            <a:chOff x="5280840" y="2237400"/>
            <a:chExt cx="565200" cy="1107360"/>
          </a:xfrm>
        </p:grpSpPr>
        <p:sp>
          <p:nvSpPr>
            <p:cNvPr id="549" name="CustomShape 22"/>
            <p:cNvSpPr/>
            <p:nvPr/>
          </p:nvSpPr>
          <p:spPr>
            <a:xfrm rot="10800000" flipV="1">
              <a:off x="5280840" y="2546640"/>
              <a:ext cx="3942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50" name="CustomShape 23"/>
            <p:cNvSpPr/>
            <p:nvPr/>
          </p:nvSpPr>
          <p:spPr>
            <a:xfrm rot="10800000" flipV="1">
              <a:off x="5560560" y="2237040"/>
              <a:ext cx="183960" cy="2530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24"/>
            <p:cNvSpPr/>
            <p:nvPr/>
          </p:nvSpPr>
          <p:spPr>
            <a:xfrm rot="10800000" flipV="1">
              <a:off x="5592240" y="3094920"/>
              <a:ext cx="2538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52" name="CustomShape 25"/>
            <p:cNvSpPr/>
            <p:nvPr/>
          </p:nvSpPr>
          <p:spPr>
            <a:xfrm rot="10800000" flipH="1" flipV="1">
              <a:off x="5823360" y="2258280"/>
              <a:ext cx="360" cy="1049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553" name="CustomShape 26"/>
          <p:cNvSpPr/>
          <p:nvPr/>
        </p:nvSpPr>
        <p:spPr>
          <a:xfrm>
            <a:off x="4939200" y="3333600"/>
            <a:ext cx="1669320" cy="3852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Pipeline_Runner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554" name="Group 27"/>
          <p:cNvGrpSpPr/>
          <p:nvPr/>
        </p:nvGrpSpPr>
        <p:grpSpPr>
          <a:xfrm>
            <a:off x="6607080" y="2013840"/>
            <a:ext cx="1966680" cy="1517040"/>
            <a:chOff x="6607080" y="2013840"/>
            <a:chExt cx="1966680" cy="1517040"/>
          </a:xfrm>
        </p:grpSpPr>
        <p:sp>
          <p:nvSpPr>
            <p:cNvPr id="555" name="CustomShape 28"/>
            <p:cNvSpPr/>
            <p:nvPr/>
          </p:nvSpPr>
          <p:spPr>
            <a:xfrm rot="8676600" flipV="1">
              <a:off x="7321320" y="2589480"/>
              <a:ext cx="37116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run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56" name="CustomShape 29"/>
            <p:cNvSpPr/>
            <p:nvPr/>
          </p:nvSpPr>
          <p:spPr>
            <a:xfrm rot="8676600" flipV="1">
              <a:off x="8137080" y="2063520"/>
              <a:ext cx="25380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57" name="CustomShape 30"/>
            <p:cNvSpPr/>
            <p:nvPr/>
          </p:nvSpPr>
          <p:spPr>
            <a:xfrm rot="8676600" flipH="1" flipV="1">
              <a:off x="6383880" y="2831760"/>
              <a:ext cx="24120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58" name="Group 31"/>
          <p:cNvGrpSpPr/>
          <p:nvPr/>
        </p:nvGrpSpPr>
        <p:grpSpPr>
          <a:xfrm>
            <a:off x="1514520" y="5953320"/>
            <a:ext cx="1738080" cy="1031760"/>
            <a:chOff x="1514520" y="5953320"/>
            <a:chExt cx="1738080" cy="1031760"/>
          </a:xfrm>
        </p:grpSpPr>
        <p:sp>
          <p:nvSpPr>
            <p:cNvPr id="559" name="CustomShape 32"/>
            <p:cNvSpPr/>
            <p:nvPr/>
          </p:nvSpPr>
          <p:spPr>
            <a:xfrm>
              <a:off x="1780560" y="5993280"/>
              <a:ext cx="120852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Metadata Accessor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560" name="Group 33"/>
            <p:cNvGrpSpPr/>
            <p:nvPr/>
          </p:nvGrpSpPr>
          <p:grpSpPr>
            <a:xfrm>
              <a:off x="1514520" y="5953320"/>
              <a:ext cx="1738080" cy="878040"/>
              <a:chOff x="1514520" y="5953320"/>
              <a:chExt cx="1738080" cy="878040"/>
            </a:xfrm>
          </p:grpSpPr>
          <p:sp>
            <p:nvSpPr>
              <p:cNvPr id="561" name="CustomShape 34"/>
              <p:cNvSpPr/>
              <p:nvPr/>
            </p:nvSpPr>
            <p:spPr>
              <a:xfrm>
                <a:off x="1514520" y="5953320"/>
                <a:ext cx="1738080" cy="8776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2" name="CustomShape 35"/>
              <p:cNvSpPr/>
              <p:nvPr/>
            </p:nvSpPr>
            <p:spPr>
              <a:xfrm>
                <a:off x="1514520" y="6256080"/>
                <a:ext cx="1738080" cy="5752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63" name="CustomShape 36"/>
            <p:cNvSpPr/>
            <p:nvPr/>
          </p:nvSpPr>
          <p:spPr>
            <a:xfrm>
              <a:off x="1514520" y="6256080"/>
              <a:ext cx="1738080" cy="729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pipelineName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metrics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weights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564" name="Group 37"/>
          <p:cNvGrpSpPr/>
          <p:nvPr/>
        </p:nvGrpSpPr>
        <p:grpSpPr>
          <a:xfrm>
            <a:off x="5020920" y="3776400"/>
            <a:ext cx="844920" cy="1589400"/>
            <a:chOff x="5020920" y="3776400"/>
            <a:chExt cx="844920" cy="1589400"/>
          </a:xfrm>
        </p:grpSpPr>
        <p:sp>
          <p:nvSpPr>
            <p:cNvPr id="565" name="CustomShape 38"/>
            <p:cNvSpPr/>
            <p:nvPr/>
          </p:nvSpPr>
          <p:spPr>
            <a:xfrm rot="10800000" flipV="1">
              <a:off x="5020920" y="4235040"/>
              <a:ext cx="7416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p</a:t>
              </a: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ublish to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66" name="CustomShape 39"/>
            <p:cNvSpPr/>
            <p:nvPr/>
          </p:nvSpPr>
          <p:spPr>
            <a:xfrm rot="10800000" flipV="1">
              <a:off x="5580360" y="3776040"/>
              <a:ext cx="183960" cy="2530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40"/>
            <p:cNvSpPr/>
            <p:nvPr/>
          </p:nvSpPr>
          <p:spPr>
            <a:xfrm rot="10800000" flipV="1">
              <a:off x="5612040" y="5049360"/>
              <a:ext cx="2538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68" name="CustomShape 41"/>
            <p:cNvSpPr/>
            <p:nvPr/>
          </p:nvSpPr>
          <p:spPr>
            <a:xfrm rot="10800000" flipH="1" flipV="1">
              <a:off x="5843160" y="3807720"/>
              <a:ext cx="360" cy="1557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569" name="CustomShape 42"/>
          <p:cNvSpPr/>
          <p:nvPr/>
        </p:nvSpPr>
        <p:spPr>
          <a:xfrm>
            <a:off x="5053680" y="5418720"/>
            <a:ext cx="1569960" cy="5367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</a:pPr>
            <a:r>
              <a:rPr lang="de-DE" sz="105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Metadata Store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70" name="CustomShape 43"/>
          <p:cNvSpPr/>
          <p:nvPr/>
        </p:nvSpPr>
        <p:spPr>
          <a:xfrm rot="10800000" flipH="1">
            <a:off x="10954080" y="3927960"/>
            <a:ext cx="1035000" cy="411480"/>
          </a:xfrm>
          <a:prstGeom prst="foldedCorner">
            <a:avLst>
              <a:gd name="adj" fmla="val 22801"/>
            </a:avLst>
          </a:prstGeom>
          <a:solidFill>
            <a:srgbClr val="FFFFFF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Mytrainer.py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71" name="Line 44"/>
          <p:cNvSpPr/>
          <p:nvPr/>
        </p:nvSpPr>
        <p:spPr>
          <a:xfrm>
            <a:off x="10373040" y="3726720"/>
            <a:ext cx="541440" cy="54360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72" name="Group 45"/>
          <p:cNvGrpSpPr/>
          <p:nvPr/>
        </p:nvGrpSpPr>
        <p:grpSpPr>
          <a:xfrm>
            <a:off x="3225600" y="5434920"/>
            <a:ext cx="1870920" cy="975960"/>
            <a:chOff x="3225600" y="5434920"/>
            <a:chExt cx="1870920" cy="975960"/>
          </a:xfrm>
        </p:grpSpPr>
        <p:sp>
          <p:nvSpPr>
            <p:cNvPr id="573" name="CustomShape 46"/>
            <p:cNvSpPr/>
            <p:nvPr/>
          </p:nvSpPr>
          <p:spPr>
            <a:xfrm rot="9605400" flipV="1">
              <a:off x="3721680" y="5879880"/>
              <a:ext cx="36828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use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74" name="CustomShape 47"/>
            <p:cNvSpPr/>
            <p:nvPr/>
          </p:nvSpPr>
          <p:spPr>
            <a:xfrm rot="9605400" flipV="1">
              <a:off x="4670640" y="5470560"/>
              <a:ext cx="25380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75" name="CustomShape 48"/>
            <p:cNvSpPr/>
            <p:nvPr/>
          </p:nvSpPr>
          <p:spPr>
            <a:xfrm rot="9605400" flipH="1">
              <a:off x="3187800" y="5961240"/>
              <a:ext cx="1945800" cy="12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6" name="Group 49"/>
          <p:cNvGrpSpPr/>
          <p:nvPr/>
        </p:nvGrpSpPr>
        <p:grpSpPr>
          <a:xfrm>
            <a:off x="8390160" y="3099240"/>
            <a:ext cx="2320920" cy="1326600"/>
            <a:chOff x="8390160" y="3099240"/>
            <a:chExt cx="2320920" cy="1326600"/>
          </a:xfrm>
        </p:grpSpPr>
        <p:sp>
          <p:nvSpPr>
            <p:cNvPr id="577" name="CustomShape 50"/>
            <p:cNvSpPr/>
            <p:nvPr/>
          </p:nvSpPr>
          <p:spPr>
            <a:xfrm>
              <a:off x="9342000" y="3159720"/>
              <a:ext cx="42012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Step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578" name="Group 51"/>
            <p:cNvGrpSpPr/>
            <p:nvPr/>
          </p:nvGrpSpPr>
          <p:grpSpPr>
            <a:xfrm>
              <a:off x="8390160" y="3099240"/>
              <a:ext cx="2320920" cy="1326600"/>
              <a:chOff x="8390160" y="3099240"/>
              <a:chExt cx="2320920" cy="1326600"/>
            </a:xfrm>
          </p:grpSpPr>
          <p:sp>
            <p:nvSpPr>
              <p:cNvPr id="579" name="CustomShape 52"/>
              <p:cNvSpPr/>
              <p:nvPr/>
            </p:nvSpPr>
            <p:spPr>
              <a:xfrm>
                <a:off x="8390160" y="3099240"/>
                <a:ext cx="2320920" cy="132660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0" name="CustomShape 53"/>
              <p:cNvSpPr/>
              <p:nvPr/>
            </p:nvSpPr>
            <p:spPr>
              <a:xfrm>
                <a:off x="8390160" y="3556440"/>
                <a:ext cx="2320920" cy="86940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81" name="CustomShape 54"/>
            <p:cNvSpPr/>
            <p:nvPr/>
          </p:nvSpPr>
          <p:spPr>
            <a:xfrm>
              <a:off x="8390160" y="3556440"/>
              <a:ext cx="2320920" cy="569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Implementor: PythonScript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Metadata_connection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582" name="Group 55"/>
          <p:cNvGrpSpPr/>
          <p:nvPr/>
        </p:nvGrpSpPr>
        <p:grpSpPr>
          <a:xfrm>
            <a:off x="2660040" y="2190960"/>
            <a:ext cx="403920" cy="1100160"/>
            <a:chOff x="2660040" y="2190960"/>
            <a:chExt cx="403920" cy="1100160"/>
          </a:xfrm>
        </p:grpSpPr>
        <p:sp>
          <p:nvSpPr>
            <p:cNvPr id="583" name="CustomShape 56"/>
            <p:cNvSpPr/>
            <p:nvPr/>
          </p:nvSpPr>
          <p:spPr>
            <a:xfrm rot="5400000" flipV="1">
              <a:off x="2587680" y="2617200"/>
              <a:ext cx="39384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84" name="CustomShape 57"/>
            <p:cNvSpPr/>
            <p:nvPr/>
          </p:nvSpPr>
          <p:spPr>
            <a:xfrm rot="5400000" flipV="1">
              <a:off x="2684160" y="2237400"/>
              <a:ext cx="253080" cy="2502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85" name="CustomShape 58"/>
            <p:cNvSpPr/>
            <p:nvPr/>
          </p:nvSpPr>
          <p:spPr>
            <a:xfrm rot="5400000" flipH="1" flipV="1">
              <a:off x="2513160" y="2740680"/>
              <a:ext cx="11001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86" name="Group 59"/>
          <p:cNvGrpSpPr/>
          <p:nvPr/>
        </p:nvGrpSpPr>
        <p:grpSpPr>
          <a:xfrm>
            <a:off x="1737360" y="3586320"/>
            <a:ext cx="732960" cy="379800"/>
            <a:chOff x="1737360" y="3586320"/>
            <a:chExt cx="732960" cy="379800"/>
          </a:xfrm>
        </p:grpSpPr>
        <p:sp>
          <p:nvSpPr>
            <p:cNvPr id="587" name="CustomShape 60"/>
            <p:cNvSpPr/>
            <p:nvPr/>
          </p:nvSpPr>
          <p:spPr>
            <a:xfrm flipH="1">
              <a:off x="1883160" y="3586320"/>
              <a:ext cx="3942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88" name="CustomShape 61"/>
            <p:cNvSpPr/>
            <p:nvPr/>
          </p:nvSpPr>
          <p:spPr>
            <a:xfrm flipH="1">
              <a:off x="2217600" y="3601080"/>
              <a:ext cx="25272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589" name="CustomShape 62"/>
            <p:cNvSpPr/>
            <p:nvPr/>
          </p:nvSpPr>
          <p:spPr>
            <a:xfrm>
              <a:off x="1737360" y="3965760"/>
              <a:ext cx="687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90" name="Group 63"/>
          <p:cNvGrpSpPr/>
          <p:nvPr/>
        </p:nvGrpSpPr>
        <p:grpSpPr>
          <a:xfrm>
            <a:off x="517680" y="1577160"/>
            <a:ext cx="1990440" cy="1715040"/>
            <a:chOff x="517680" y="1577160"/>
            <a:chExt cx="1990440" cy="1715040"/>
          </a:xfrm>
        </p:grpSpPr>
        <p:sp>
          <p:nvSpPr>
            <p:cNvPr id="591" name="CustomShape 64"/>
            <p:cNvSpPr/>
            <p:nvPr/>
          </p:nvSpPr>
          <p:spPr>
            <a:xfrm>
              <a:off x="568080" y="1577160"/>
              <a:ext cx="1659600" cy="28080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524"/>
                </a:spcBef>
              </a:pPr>
              <a:r>
                <a:rPr lang="de-DE" sz="105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Pipeline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592" name="Group 65"/>
            <p:cNvGrpSpPr/>
            <p:nvPr/>
          </p:nvGrpSpPr>
          <p:grpSpPr>
            <a:xfrm>
              <a:off x="517680" y="1858680"/>
              <a:ext cx="1990440" cy="1433520"/>
              <a:chOff x="517680" y="1858680"/>
              <a:chExt cx="1990440" cy="1433520"/>
            </a:xfrm>
          </p:grpSpPr>
          <p:grpSp>
            <p:nvGrpSpPr>
              <p:cNvPr id="593" name="Group 66"/>
              <p:cNvGrpSpPr/>
              <p:nvPr/>
            </p:nvGrpSpPr>
            <p:grpSpPr>
              <a:xfrm>
                <a:off x="1276560" y="1858680"/>
                <a:ext cx="264600" cy="802440"/>
                <a:chOff x="1276560" y="1858680"/>
                <a:chExt cx="264600" cy="802440"/>
              </a:xfrm>
            </p:grpSpPr>
            <p:sp>
              <p:nvSpPr>
                <p:cNvPr id="594" name="Line 67"/>
                <p:cNvSpPr/>
                <p:nvPr/>
              </p:nvSpPr>
              <p:spPr>
                <a:xfrm flipV="1">
                  <a:off x="1409400" y="2150640"/>
                  <a:ext cx="0" cy="510480"/>
                </a:xfrm>
                <a:prstGeom prst="line">
                  <a:avLst/>
                </a:prstGeom>
                <a:ln w="936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5" name="CustomShape 68"/>
                <p:cNvSpPr/>
                <p:nvPr/>
              </p:nvSpPr>
              <p:spPr>
                <a:xfrm>
                  <a:off x="1276560" y="1858680"/>
                  <a:ext cx="264600" cy="3236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360">
                  <a:solidFill>
                    <a:schemeClr val="tx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96" name="Group 69"/>
              <p:cNvGrpSpPr/>
              <p:nvPr/>
            </p:nvGrpSpPr>
            <p:grpSpPr>
              <a:xfrm>
                <a:off x="517680" y="2696400"/>
                <a:ext cx="1990440" cy="595800"/>
                <a:chOff x="517680" y="2696400"/>
                <a:chExt cx="1990440" cy="595800"/>
              </a:xfrm>
            </p:grpSpPr>
            <p:sp>
              <p:nvSpPr>
                <p:cNvPr id="597" name="Line 70"/>
                <p:cNvSpPr/>
                <p:nvPr/>
              </p:nvSpPr>
              <p:spPr>
                <a:xfrm>
                  <a:off x="517680" y="2696400"/>
                  <a:ext cx="1990440" cy="0"/>
                </a:xfrm>
                <a:prstGeom prst="line">
                  <a:avLst/>
                </a:prstGeom>
                <a:ln w="936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598" name="Group 71"/>
                <p:cNvGrpSpPr/>
                <p:nvPr/>
              </p:nvGrpSpPr>
              <p:grpSpPr>
                <a:xfrm>
                  <a:off x="517680" y="2696400"/>
                  <a:ext cx="1990440" cy="595800"/>
                  <a:chOff x="517680" y="2696400"/>
                  <a:chExt cx="1990440" cy="595800"/>
                </a:xfrm>
              </p:grpSpPr>
              <p:sp>
                <p:nvSpPr>
                  <p:cNvPr id="599" name="Line 72"/>
                  <p:cNvSpPr/>
                  <p:nvPr/>
                </p:nvSpPr>
                <p:spPr>
                  <a:xfrm flipV="1">
                    <a:off x="517680" y="2696400"/>
                    <a:ext cx="0" cy="482400"/>
                  </a:xfrm>
                  <a:prstGeom prst="line">
                    <a:avLst/>
                  </a:prstGeom>
                  <a:ln w="936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00" name="Line 73"/>
                  <p:cNvSpPr/>
                  <p:nvPr/>
                </p:nvSpPr>
                <p:spPr>
                  <a:xfrm flipV="1">
                    <a:off x="2508120" y="2696400"/>
                    <a:ext cx="0" cy="595800"/>
                  </a:xfrm>
                  <a:prstGeom prst="line">
                    <a:avLst/>
                  </a:prstGeom>
                  <a:ln w="9360">
                    <a:solidFill>
                      <a:schemeClr val="tx1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</p:grpSp>
      <p:grpSp>
        <p:nvGrpSpPr>
          <p:cNvPr id="601" name="Group 74"/>
          <p:cNvGrpSpPr/>
          <p:nvPr/>
        </p:nvGrpSpPr>
        <p:grpSpPr>
          <a:xfrm>
            <a:off x="608400" y="4004640"/>
            <a:ext cx="1908000" cy="1891440"/>
            <a:chOff x="608400" y="4004640"/>
            <a:chExt cx="1908000" cy="1891440"/>
          </a:xfrm>
        </p:grpSpPr>
        <p:sp>
          <p:nvSpPr>
            <p:cNvPr id="602" name="CustomShape 75"/>
            <p:cNvSpPr/>
            <p:nvPr/>
          </p:nvSpPr>
          <p:spPr>
            <a:xfrm rot="8647200" flipV="1">
              <a:off x="804240" y="4789800"/>
              <a:ext cx="39420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603" name="CustomShape 76"/>
            <p:cNvSpPr/>
            <p:nvPr/>
          </p:nvSpPr>
          <p:spPr>
            <a:xfrm rot="8647200" flipV="1">
              <a:off x="748800" y="4129200"/>
              <a:ext cx="180720" cy="538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77"/>
            <p:cNvSpPr/>
            <p:nvPr/>
          </p:nvSpPr>
          <p:spPr>
            <a:xfrm rot="8647200" flipV="1">
              <a:off x="1749240" y="5595480"/>
              <a:ext cx="25380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605" name="CustomShape 78"/>
            <p:cNvSpPr/>
            <p:nvPr/>
          </p:nvSpPr>
          <p:spPr>
            <a:xfrm rot="8647200" flipH="1" flipV="1">
              <a:off x="1746360" y="3686400"/>
              <a:ext cx="360" cy="2175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606" name="CustomShape 79"/>
          <p:cNvSpPr/>
          <p:nvPr/>
        </p:nvSpPr>
        <p:spPr>
          <a:xfrm rot="10800000" flipH="1" flipV="1">
            <a:off x="568080" y="1717920"/>
            <a:ext cx="945720" cy="4781880"/>
          </a:xfrm>
          <a:prstGeom prst="bentConnector3">
            <a:avLst>
              <a:gd name="adj1" fmla="val -24154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607" name="Group 80"/>
          <p:cNvGrpSpPr/>
          <p:nvPr/>
        </p:nvGrpSpPr>
        <p:grpSpPr>
          <a:xfrm>
            <a:off x="2356920" y="3251880"/>
            <a:ext cx="2006640" cy="1215720"/>
            <a:chOff x="2356920" y="3251880"/>
            <a:chExt cx="2006640" cy="1215720"/>
          </a:xfrm>
        </p:grpSpPr>
        <p:sp>
          <p:nvSpPr>
            <p:cNvPr id="608" name="CustomShape 81"/>
            <p:cNvSpPr/>
            <p:nvPr/>
          </p:nvSpPr>
          <p:spPr>
            <a:xfrm>
              <a:off x="2865600" y="3295080"/>
              <a:ext cx="99504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PythonPipeline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609" name="Group 82"/>
            <p:cNvGrpSpPr/>
            <p:nvPr/>
          </p:nvGrpSpPr>
          <p:grpSpPr>
            <a:xfrm>
              <a:off x="2356920" y="3251880"/>
              <a:ext cx="2006640" cy="946080"/>
              <a:chOff x="2356920" y="3251880"/>
              <a:chExt cx="2006640" cy="946080"/>
            </a:xfrm>
          </p:grpSpPr>
          <p:sp>
            <p:nvSpPr>
              <p:cNvPr id="610" name="CustomShape 83"/>
              <p:cNvSpPr/>
              <p:nvPr/>
            </p:nvSpPr>
            <p:spPr>
              <a:xfrm>
                <a:off x="2356920" y="3251880"/>
                <a:ext cx="2006640" cy="9460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1" name="CustomShape 84"/>
              <p:cNvSpPr/>
              <p:nvPr/>
            </p:nvSpPr>
            <p:spPr>
              <a:xfrm>
                <a:off x="2356920" y="3578040"/>
                <a:ext cx="2006640" cy="61992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12" name="CustomShape 85"/>
            <p:cNvSpPr/>
            <p:nvPr/>
          </p:nvSpPr>
          <p:spPr>
            <a:xfrm>
              <a:off x="2356920" y="3578040"/>
              <a:ext cx="2006640" cy="889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notifyOnFinishedPipeline()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registerPipeline()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613" name="Group 86"/>
          <p:cNvGrpSpPr/>
          <p:nvPr/>
        </p:nvGrpSpPr>
        <p:grpSpPr>
          <a:xfrm>
            <a:off x="452520" y="3216960"/>
            <a:ext cx="1659600" cy="890280"/>
            <a:chOff x="452520" y="3216960"/>
            <a:chExt cx="1659600" cy="890280"/>
          </a:xfrm>
        </p:grpSpPr>
        <p:sp>
          <p:nvSpPr>
            <p:cNvPr id="614" name="CustomShape 87"/>
            <p:cNvSpPr/>
            <p:nvPr/>
          </p:nvSpPr>
          <p:spPr>
            <a:xfrm>
              <a:off x="693000" y="3257280"/>
              <a:ext cx="103932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AutoMLPipeline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615" name="Group 88"/>
            <p:cNvGrpSpPr/>
            <p:nvPr/>
          </p:nvGrpSpPr>
          <p:grpSpPr>
            <a:xfrm>
              <a:off x="452520" y="3216960"/>
              <a:ext cx="1496160" cy="890280"/>
              <a:chOff x="452520" y="3216960"/>
              <a:chExt cx="1496160" cy="890280"/>
            </a:xfrm>
          </p:grpSpPr>
          <p:sp>
            <p:nvSpPr>
              <p:cNvPr id="616" name="CustomShape 89"/>
              <p:cNvSpPr/>
              <p:nvPr/>
            </p:nvSpPr>
            <p:spPr>
              <a:xfrm>
                <a:off x="452520" y="3216960"/>
                <a:ext cx="1496160" cy="8902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7" name="CustomShape 90"/>
              <p:cNvSpPr/>
              <p:nvPr/>
            </p:nvSpPr>
            <p:spPr>
              <a:xfrm>
                <a:off x="452520" y="3523680"/>
                <a:ext cx="1496160" cy="58320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18" name="CustomShape 91"/>
            <p:cNvSpPr/>
            <p:nvPr/>
          </p:nvSpPr>
          <p:spPr>
            <a:xfrm>
              <a:off x="452520" y="3523680"/>
              <a:ext cx="16596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OnFinishedPipeline : bool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619" name="Group 92"/>
          <p:cNvGrpSpPr/>
          <p:nvPr/>
        </p:nvGrpSpPr>
        <p:grpSpPr>
          <a:xfrm>
            <a:off x="381960" y="355680"/>
            <a:ext cx="2006640" cy="1369080"/>
            <a:chOff x="381960" y="355680"/>
            <a:chExt cx="2006640" cy="1369080"/>
          </a:xfrm>
        </p:grpSpPr>
        <p:sp>
          <p:nvSpPr>
            <p:cNvPr id="620" name="CustomShape 93"/>
            <p:cNvSpPr/>
            <p:nvPr/>
          </p:nvSpPr>
          <p:spPr>
            <a:xfrm>
              <a:off x="714960" y="398160"/>
              <a:ext cx="1343520" cy="249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FF0000"/>
                  </a:solidFill>
                  <a:latin typeface="Calibri"/>
                  <a:ea typeface="DejaVu Sans"/>
                </a:rPr>
                <a:t>PipelineConfiguration</a:t>
              </a:r>
              <a:endParaRPr lang="en-US" sz="1050" b="0" strike="noStrike" spc="-1">
                <a:latin typeface="Arial"/>
              </a:endParaRPr>
            </a:p>
          </p:txBody>
        </p:sp>
        <p:grpSp>
          <p:nvGrpSpPr>
            <p:cNvPr id="621" name="Group 94"/>
            <p:cNvGrpSpPr/>
            <p:nvPr/>
          </p:nvGrpSpPr>
          <p:grpSpPr>
            <a:xfrm>
              <a:off x="381960" y="355680"/>
              <a:ext cx="2006640" cy="928440"/>
              <a:chOff x="381960" y="355680"/>
              <a:chExt cx="2006640" cy="928440"/>
            </a:xfrm>
          </p:grpSpPr>
          <p:sp>
            <p:nvSpPr>
              <p:cNvPr id="622" name="CustomShape 95"/>
              <p:cNvSpPr/>
              <p:nvPr/>
            </p:nvSpPr>
            <p:spPr>
              <a:xfrm>
                <a:off x="381960" y="355680"/>
                <a:ext cx="2006640" cy="928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3" name="CustomShape 96"/>
              <p:cNvSpPr/>
              <p:nvPr/>
            </p:nvSpPr>
            <p:spPr>
              <a:xfrm>
                <a:off x="381960" y="675720"/>
                <a:ext cx="2006640" cy="60840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24" name="CustomShape 97"/>
            <p:cNvSpPr/>
            <p:nvPr/>
          </p:nvSpPr>
          <p:spPr>
            <a:xfrm>
              <a:off x="381960" y="675720"/>
              <a:ext cx="2006640" cy="1049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setNetworkArchietecture: AST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setTrainingConfiguration: AST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setPipelineConfiguration: AST</a:t>
              </a: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625" name="Group 98"/>
          <p:cNvGrpSpPr/>
          <p:nvPr/>
        </p:nvGrpSpPr>
        <p:grpSpPr>
          <a:xfrm>
            <a:off x="1359720" y="1225080"/>
            <a:ext cx="331920" cy="546840"/>
            <a:chOff x="1359720" y="1225080"/>
            <a:chExt cx="331920" cy="546840"/>
          </a:xfrm>
        </p:grpSpPr>
        <p:sp>
          <p:nvSpPr>
            <p:cNvPr id="626" name="CustomShape 99"/>
            <p:cNvSpPr/>
            <p:nvPr/>
          </p:nvSpPr>
          <p:spPr>
            <a:xfrm rot="5400000" flipV="1">
              <a:off x="1369440" y="1449360"/>
              <a:ext cx="39420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627" name="CustomShape 100"/>
            <p:cNvSpPr/>
            <p:nvPr/>
          </p:nvSpPr>
          <p:spPr>
            <a:xfrm rot="5400000" flipV="1">
              <a:off x="1357920" y="1226160"/>
              <a:ext cx="253080" cy="249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628" name="CustomShape 101"/>
            <p:cNvSpPr/>
            <p:nvPr/>
          </p:nvSpPr>
          <p:spPr>
            <a:xfrm rot="5400000" flipH="1" flipV="1">
              <a:off x="1414080" y="1446120"/>
              <a:ext cx="30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Picture 6"/>
          <p:cNvPicPr/>
          <p:nvPr/>
        </p:nvPicPr>
        <p:blipFill>
          <a:blip r:embed="rId2"/>
          <a:stretch/>
        </p:blipFill>
        <p:spPr>
          <a:xfrm>
            <a:off x="1873080" y="923760"/>
            <a:ext cx="385200" cy="624240"/>
          </a:xfrm>
          <a:prstGeom prst="rect">
            <a:avLst/>
          </a:prstGeom>
          <a:ln>
            <a:noFill/>
          </a:ln>
        </p:spPr>
      </p:pic>
      <p:sp>
        <p:nvSpPr>
          <p:cNvPr id="630" name="CustomShape 1"/>
          <p:cNvSpPr/>
          <p:nvPr/>
        </p:nvSpPr>
        <p:spPr>
          <a:xfrm>
            <a:off x="1561680" y="2091960"/>
            <a:ext cx="9064800" cy="3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CustomShape 2"/>
          <p:cNvSpPr/>
          <p:nvPr/>
        </p:nvSpPr>
        <p:spPr>
          <a:xfrm>
            <a:off x="1530360" y="4534920"/>
            <a:ext cx="9064800" cy="3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2" name="Picture 6"/>
          <p:cNvPicPr/>
          <p:nvPr/>
        </p:nvPicPr>
        <p:blipFill>
          <a:blip r:embed="rId2"/>
          <a:stretch/>
        </p:blipFill>
        <p:spPr>
          <a:xfrm>
            <a:off x="1907640" y="2898720"/>
            <a:ext cx="385200" cy="624240"/>
          </a:xfrm>
          <a:prstGeom prst="rect">
            <a:avLst/>
          </a:prstGeom>
          <a:ln>
            <a:noFill/>
          </a:ln>
        </p:spPr>
      </p:pic>
      <p:pic>
        <p:nvPicPr>
          <p:cNvPr id="633" name="Picture 6"/>
          <p:cNvPicPr/>
          <p:nvPr/>
        </p:nvPicPr>
        <p:blipFill>
          <a:blip r:embed="rId2"/>
          <a:stretch/>
        </p:blipFill>
        <p:spPr>
          <a:xfrm>
            <a:off x="1907640" y="5082480"/>
            <a:ext cx="385200" cy="624240"/>
          </a:xfrm>
          <a:prstGeom prst="rect">
            <a:avLst/>
          </a:prstGeom>
          <a:ln>
            <a:noFill/>
          </a:ln>
        </p:spPr>
      </p:pic>
      <p:sp>
        <p:nvSpPr>
          <p:cNvPr id="634" name="CustomShape 3"/>
          <p:cNvSpPr/>
          <p:nvPr/>
        </p:nvSpPr>
        <p:spPr>
          <a:xfrm>
            <a:off x="1733040" y="5739120"/>
            <a:ext cx="2742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Framework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developer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35" name="CustomShape 4"/>
          <p:cNvSpPr/>
          <p:nvPr/>
        </p:nvSpPr>
        <p:spPr>
          <a:xfrm>
            <a:off x="1734480" y="3556800"/>
            <a:ext cx="2742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Pipeline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developer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36" name="CustomShape 5"/>
          <p:cNvSpPr/>
          <p:nvPr/>
        </p:nvSpPr>
        <p:spPr>
          <a:xfrm>
            <a:off x="1680840" y="1547280"/>
            <a:ext cx="2742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Application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developer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37" name="CustomShape 6"/>
          <p:cNvSpPr/>
          <p:nvPr/>
        </p:nvSpPr>
        <p:spPr>
          <a:xfrm>
            <a:off x="5758920" y="1026360"/>
            <a:ext cx="1460520" cy="51768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Training configuration file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38" name="CustomShape 7"/>
          <p:cNvSpPr/>
          <p:nvPr/>
        </p:nvSpPr>
        <p:spPr>
          <a:xfrm>
            <a:off x="2898000" y="5219640"/>
            <a:ext cx="120132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Parse the model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39" name="CustomShape 8"/>
          <p:cNvSpPr/>
          <p:nvPr/>
        </p:nvSpPr>
        <p:spPr>
          <a:xfrm>
            <a:off x="4422240" y="5195880"/>
            <a:ext cx="124056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Generate Symbol 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40" name="CustomShape 9"/>
          <p:cNvSpPr/>
          <p:nvPr/>
        </p:nvSpPr>
        <p:spPr>
          <a:xfrm>
            <a:off x="5977440" y="5219640"/>
            <a:ext cx="124056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Template Engine Controller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41" name="CustomShape 10"/>
          <p:cNvSpPr/>
          <p:nvPr/>
        </p:nvSpPr>
        <p:spPr>
          <a:xfrm>
            <a:off x="7533000" y="5219640"/>
            <a:ext cx="124056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Generated code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42" name="CustomShape 11"/>
          <p:cNvSpPr/>
          <p:nvPr/>
        </p:nvSpPr>
        <p:spPr>
          <a:xfrm flipV="1">
            <a:off x="4101480" y="5451120"/>
            <a:ext cx="3088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CustomShape 12"/>
          <p:cNvSpPr/>
          <p:nvPr/>
        </p:nvSpPr>
        <p:spPr>
          <a:xfrm flipV="1">
            <a:off x="5664960" y="5459040"/>
            <a:ext cx="3088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CustomShape 13"/>
          <p:cNvSpPr/>
          <p:nvPr/>
        </p:nvSpPr>
        <p:spPr>
          <a:xfrm flipV="1">
            <a:off x="7220160" y="5435640"/>
            <a:ext cx="3088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CustomShape 14"/>
          <p:cNvSpPr/>
          <p:nvPr/>
        </p:nvSpPr>
        <p:spPr>
          <a:xfrm>
            <a:off x="6108120" y="6222240"/>
            <a:ext cx="981360" cy="41580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Templates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46" name="CustomShape 15"/>
          <p:cNvSpPr/>
          <p:nvPr/>
        </p:nvSpPr>
        <p:spPr>
          <a:xfrm flipV="1">
            <a:off x="6593400" y="5743440"/>
            <a:ext cx="2520" cy="47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CustomShape 16"/>
          <p:cNvSpPr/>
          <p:nvPr/>
        </p:nvSpPr>
        <p:spPr>
          <a:xfrm>
            <a:off x="1593720" y="4111200"/>
            <a:ext cx="1306440" cy="11808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CustomShape 17"/>
          <p:cNvSpPr/>
          <p:nvPr/>
        </p:nvSpPr>
        <p:spPr>
          <a:xfrm flipH="1">
            <a:off x="1609920" y="420840"/>
            <a:ext cx="22680" cy="369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CustomShape 18"/>
          <p:cNvSpPr/>
          <p:nvPr/>
        </p:nvSpPr>
        <p:spPr>
          <a:xfrm flipV="1">
            <a:off x="1643760" y="381600"/>
            <a:ext cx="2976480" cy="3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CustomShape 19"/>
          <p:cNvSpPr/>
          <p:nvPr/>
        </p:nvSpPr>
        <p:spPr>
          <a:xfrm flipH="1">
            <a:off x="4607640" y="378000"/>
            <a:ext cx="7200" cy="65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CustomShape 20"/>
          <p:cNvSpPr/>
          <p:nvPr/>
        </p:nvSpPr>
        <p:spPr>
          <a:xfrm>
            <a:off x="2898000" y="3279240"/>
            <a:ext cx="120132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Pre-processing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52" name="CustomShape 21"/>
          <p:cNvSpPr/>
          <p:nvPr/>
        </p:nvSpPr>
        <p:spPr>
          <a:xfrm>
            <a:off x="4422240" y="3247560"/>
            <a:ext cx="120132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Training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53" name="CustomShape 22"/>
          <p:cNvSpPr/>
          <p:nvPr/>
        </p:nvSpPr>
        <p:spPr>
          <a:xfrm>
            <a:off x="5977440" y="3247560"/>
            <a:ext cx="120132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Evaluation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54" name="CustomShape 23"/>
          <p:cNvSpPr/>
          <p:nvPr/>
        </p:nvSpPr>
        <p:spPr>
          <a:xfrm>
            <a:off x="7533000" y="3247560"/>
            <a:ext cx="1201320" cy="494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Execution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55" name="CustomShape 24"/>
          <p:cNvSpPr/>
          <p:nvPr/>
        </p:nvSpPr>
        <p:spPr>
          <a:xfrm flipV="1">
            <a:off x="4101480" y="3534480"/>
            <a:ext cx="3088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CustomShape 25"/>
          <p:cNvSpPr/>
          <p:nvPr/>
        </p:nvSpPr>
        <p:spPr>
          <a:xfrm flipV="1">
            <a:off x="5625720" y="3510720"/>
            <a:ext cx="3088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CustomShape 26"/>
          <p:cNvSpPr/>
          <p:nvPr/>
        </p:nvSpPr>
        <p:spPr>
          <a:xfrm flipV="1">
            <a:off x="7180920" y="3495240"/>
            <a:ext cx="30888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CustomShape 27"/>
          <p:cNvSpPr/>
          <p:nvPr/>
        </p:nvSpPr>
        <p:spPr>
          <a:xfrm>
            <a:off x="9423360" y="4934520"/>
            <a:ext cx="682560" cy="100476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Script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59" name="CustomShape 28"/>
          <p:cNvSpPr/>
          <p:nvPr/>
        </p:nvSpPr>
        <p:spPr>
          <a:xfrm>
            <a:off x="2962440" y="2439360"/>
            <a:ext cx="1327320" cy="56232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Handwritten code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60" name="CustomShape 29"/>
          <p:cNvSpPr/>
          <p:nvPr/>
        </p:nvSpPr>
        <p:spPr>
          <a:xfrm>
            <a:off x="5063400" y="3874320"/>
            <a:ext cx="1327320" cy="56232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61" name="CustomShape 30"/>
          <p:cNvSpPr/>
          <p:nvPr/>
        </p:nvSpPr>
        <p:spPr>
          <a:xfrm>
            <a:off x="3961080" y="1048320"/>
            <a:ext cx="1460520" cy="51768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EMADL model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Auxilieries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663" name="Group 2"/>
          <p:cNvGrpSpPr/>
          <p:nvPr/>
        </p:nvGrpSpPr>
        <p:grpSpPr>
          <a:xfrm>
            <a:off x="2928960" y="2242800"/>
            <a:ext cx="1456200" cy="314640"/>
            <a:chOff x="2928960" y="2242800"/>
            <a:chExt cx="1456200" cy="314640"/>
          </a:xfrm>
        </p:grpSpPr>
        <p:sp>
          <p:nvSpPr>
            <p:cNvPr id="664" name="CustomShape 3"/>
            <p:cNvSpPr/>
            <p:nvPr/>
          </p:nvSpPr>
          <p:spPr>
            <a:xfrm>
              <a:off x="3401640" y="2242800"/>
              <a:ext cx="6181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trains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65" name="CustomShape 4"/>
            <p:cNvSpPr/>
            <p:nvPr/>
          </p:nvSpPr>
          <p:spPr>
            <a:xfrm>
              <a:off x="4105440" y="224712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66" name="CustomShape 5"/>
            <p:cNvSpPr/>
            <p:nvPr/>
          </p:nvSpPr>
          <p:spPr>
            <a:xfrm>
              <a:off x="2954520" y="225432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67" name="CustomShape 6"/>
            <p:cNvSpPr/>
            <p:nvPr/>
          </p:nvSpPr>
          <p:spPr>
            <a:xfrm flipH="1">
              <a:off x="2928600" y="2549520"/>
              <a:ext cx="1397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68" name="Group 7"/>
          <p:cNvGrpSpPr/>
          <p:nvPr/>
        </p:nvGrpSpPr>
        <p:grpSpPr>
          <a:xfrm>
            <a:off x="911160" y="1785600"/>
            <a:ext cx="894600" cy="1455840"/>
            <a:chOff x="911160" y="1785600"/>
            <a:chExt cx="894600" cy="1455840"/>
          </a:xfrm>
        </p:grpSpPr>
        <p:sp>
          <p:nvSpPr>
            <p:cNvPr id="669" name="CustomShape 8"/>
            <p:cNvSpPr/>
            <p:nvPr/>
          </p:nvSpPr>
          <p:spPr>
            <a:xfrm rot="10800000" flipV="1">
              <a:off x="948240" y="2365560"/>
              <a:ext cx="8575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Associat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70" name="CustomShape 9"/>
            <p:cNvSpPr/>
            <p:nvPr/>
          </p:nvSpPr>
          <p:spPr>
            <a:xfrm rot="10800000" flipV="1">
              <a:off x="924840" y="1785240"/>
              <a:ext cx="279720" cy="302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71" name="CustomShape 10"/>
            <p:cNvSpPr/>
            <p:nvPr/>
          </p:nvSpPr>
          <p:spPr>
            <a:xfrm rot="10800000" flipV="1">
              <a:off x="925200" y="2938320"/>
              <a:ext cx="479520" cy="302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0..1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72" name="CustomShape 11"/>
            <p:cNvSpPr/>
            <p:nvPr/>
          </p:nvSpPr>
          <p:spPr>
            <a:xfrm rot="10800000" flipH="1" flipV="1">
              <a:off x="910800" y="1823760"/>
              <a:ext cx="360" cy="1410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73" name="Group 12"/>
          <p:cNvGrpSpPr/>
          <p:nvPr/>
        </p:nvGrpSpPr>
        <p:grpSpPr>
          <a:xfrm>
            <a:off x="4911840" y="2365560"/>
            <a:ext cx="1456200" cy="318240"/>
            <a:chOff x="4911840" y="2365560"/>
            <a:chExt cx="1456200" cy="318240"/>
          </a:xfrm>
        </p:grpSpPr>
        <p:sp>
          <p:nvSpPr>
            <p:cNvPr id="674" name="CustomShape 13"/>
            <p:cNvSpPr/>
            <p:nvPr/>
          </p:nvSpPr>
          <p:spPr>
            <a:xfrm flipH="1">
              <a:off x="5359320" y="2365560"/>
              <a:ext cx="6181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trains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75" name="CustomShape 14"/>
            <p:cNvSpPr/>
            <p:nvPr/>
          </p:nvSpPr>
          <p:spPr>
            <a:xfrm flipH="1">
              <a:off x="4911480" y="238068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76" name="CustomShape 15"/>
            <p:cNvSpPr/>
            <p:nvPr/>
          </p:nvSpPr>
          <p:spPr>
            <a:xfrm flipH="1">
              <a:off x="6062400" y="2376000"/>
              <a:ext cx="27972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77" name="CustomShape 16"/>
            <p:cNvSpPr/>
            <p:nvPr/>
          </p:nvSpPr>
          <p:spPr>
            <a:xfrm>
              <a:off x="4970160" y="2663280"/>
              <a:ext cx="1397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78" name="Group 17"/>
          <p:cNvGrpSpPr/>
          <p:nvPr/>
        </p:nvGrpSpPr>
        <p:grpSpPr>
          <a:xfrm>
            <a:off x="876240" y="3743280"/>
            <a:ext cx="383400" cy="1165320"/>
            <a:chOff x="876240" y="3743280"/>
            <a:chExt cx="383400" cy="1165320"/>
          </a:xfrm>
        </p:grpSpPr>
        <p:sp>
          <p:nvSpPr>
            <p:cNvPr id="679" name="Line 18"/>
            <p:cNvSpPr/>
            <p:nvPr/>
          </p:nvSpPr>
          <p:spPr>
            <a:xfrm>
              <a:off x="960480" y="3919320"/>
              <a:ext cx="0" cy="914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CustomShape 19"/>
            <p:cNvSpPr/>
            <p:nvPr/>
          </p:nvSpPr>
          <p:spPr>
            <a:xfrm>
              <a:off x="991440" y="4605480"/>
              <a:ext cx="26820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*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81" name="CustomShape 20"/>
            <p:cNvSpPr/>
            <p:nvPr/>
          </p:nvSpPr>
          <p:spPr>
            <a:xfrm>
              <a:off x="876240" y="3743280"/>
              <a:ext cx="167400" cy="251640"/>
            </a:xfrm>
            <a:prstGeom prst="diamond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82" name="Group 21"/>
          <p:cNvGrpSpPr/>
          <p:nvPr/>
        </p:nvGrpSpPr>
        <p:grpSpPr>
          <a:xfrm>
            <a:off x="3314880" y="3497400"/>
            <a:ext cx="304200" cy="717120"/>
            <a:chOff x="3314880" y="3497400"/>
            <a:chExt cx="304200" cy="717120"/>
          </a:xfrm>
        </p:grpSpPr>
        <p:sp>
          <p:nvSpPr>
            <p:cNvPr id="683" name="Line 22"/>
            <p:cNvSpPr/>
            <p:nvPr/>
          </p:nvSpPr>
          <p:spPr>
            <a:xfrm flipV="1">
              <a:off x="3466800" y="3757320"/>
              <a:ext cx="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23"/>
            <p:cNvSpPr/>
            <p:nvPr/>
          </p:nvSpPr>
          <p:spPr>
            <a:xfrm>
              <a:off x="3314880" y="3497400"/>
              <a:ext cx="304200" cy="2898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85" name="Group 24"/>
          <p:cNvGrpSpPr/>
          <p:nvPr/>
        </p:nvGrpSpPr>
        <p:grpSpPr>
          <a:xfrm>
            <a:off x="2323440" y="4214520"/>
            <a:ext cx="2286360" cy="432000"/>
            <a:chOff x="2323440" y="4214520"/>
            <a:chExt cx="2286360" cy="432000"/>
          </a:xfrm>
        </p:grpSpPr>
        <p:sp>
          <p:nvSpPr>
            <p:cNvPr id="686" name="Line 25"/>
            <p:cNvSpPr/>
            <p:nvPr/>
          </p:nvSpPr>
          <p:spPr>
            <a:xfrm>
              <a:off x="2323440" y="4214520"/>
              <a:ext cx="228636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Line 26"/>
            <p:cNvSpPr/>
            <p:nvPr/>
          </p:nvSpPr>
          <p:spPr>
            <a:xfrm flipV="1">
              <a:off x="2323440" y="4214520"/>
              <a:ext cx="0" cy="4320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Line 27"/>
            <p:cNvSpPr/>
            <p:nvPr/>
          </p:nvSpPr>
          <p:spPr>
            <a:xfrm flipV="1">
              <a:off x="4609800" y="4214520"/>
              <a:ext cx="0" cy="4320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89" name="Group 28"/>
          <p:cNvGrpSpPr/>
          <p:nvPr/>
        </p:nvGrpSpPr>
        <p:grpSpPr>
          <a:xfrm>
            <a:off x="876240" y="5185080"/>
            <a:ext cx="512640" cy="1090440"/>
            <a:chOff x="876240" y="5185080"/>
            <a:chExt cx="512640" cy="1090440"/>
          </a:xfrm>
        </p:grpSpPr>
        <p:sp>
          <p:nvSpPr>
            <p:cNvPr id="690" name="Line 29"/>
            <p:cNvSpPr/>
            <p:nvPr/>
          </p:nvSpPr>
          <p:spPr>
            <a:xfrm>
              <a:off x="960480" y="5360760"/>
              <a:ext cx="0" cy="9147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CustomShape 30"/>
            <p:cNvSpPr/>
            <p:nvPr/>
          </p:nvSpPr>
          <p:spPr>
            <a:xfrm>
              <a:off x="938520" y="5954040"/>
              <a:ext cx="450360" cy="30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1..*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692" name="CustomShape 31"/>
            <p:cNvSpPr/>
            <p:nvPr/>
          </p:nvSpPr>
          <p:spPr>
            <a:xfrm>
              <a:off x="876240" y="5185080"/>
              <a:ext cx="167400" cy="251640"/>
            </a:xfrm>
            <a:prstGeom prst="diamond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93" name="Group 32"/>
          <p:cNvGrpSpPr/>
          <p:nvPr/>
        </p:nvGrpSpPr>
        <p:grpSpPr>
          <a:xfrm>
            <a:off x="1998000" y="5175720"/>
            <a:ext cx="167400" cy="1149840"/>
            <a:chOff x="1998000" y="5175720"/>
            <a:chExt cx="167400" cy="1149840"/>
          </a:xfrm>
        </p:grpSpPr>
        <p:sp>
          <p:nvSpPr>
            <p:cNvPr id="694" name="Line 33"/>
            <p:cNvSpPr/>
            <p:nvPr/>
          </p:nvSpPr>
          <p:spPr>
            <a:xfrm>
              <a:off x="2081880" y="5411160"/>
              <a:ext cx="0" cy="914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CustomShape 34"/>
            <p:cNvSpPr/>
            <p:nvPr/>
          </p:nvSpPr>
          <p:spPr>
            <a:xfrm>
              <a:off x="1998000" y="5175720"/>
              <a:ext cx="167400" cy="251640"/>
            </a:xfrm>
            <a:prstGeom prst="diamond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96" name="Group 35"/>
          <p:cNvGrpSpPr/>
          <p:nvPr/>
        </p:nvGrpSpPr>
        <p:grpSpPr>
          <a:xfrm>
            <a:off x="5889600" y="3560760"/>
            <a:ext cx="304200" cy="717480"/>
            <a:chOff x="5889600" y="3560760"/>
            <a:chExt cx="304200" cy="717480"/>
          </a:xfrm>
        </p:grpSpPr>
        <p:sp>
          <p:nvSpPr>
            <p:cNvPr id="697" name="Line 36"/>
            <p:cNvSpPr/>
            <p:nvPr/>
          </p:nvSpPr>
          <p:spPr>
            <a:xfrm flipV="1">
              <a:off x="6041520" y="3821040"/>
              <a:ext cx="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CustomShape 37"/>
            <p:cNvSpPr/>
            <p:nvPr/>
          </p:nvSpPr>
          <p:spPr>
            <a:xfrm>
              <a:off x="5889600" y="3560760"/>
              <a:ext cx="304200" cy="2898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9" name="CustomShape 38"/>
          <p:cNvSpPr/>
          <p:nvPr/>
        </p:nvSpPr>
        <p:spPr>
          <a:xfrm>
            <a:off x="8529480" y="2143440"/>
            <a:ext cx="2496240" cy="5367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Input name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8966880" y="599400"/>
            <a:ext cx="1658160" cy="33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Buchhaltung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1" name="Line 2"/>
          <p:cNvSpPr/>
          <p:nvPr/>
        </p:nvSpPr>
        <p:spPr>
          <a:xfrm>
            <a:off x="4410360" y="596160"/>
            <a:ext cx="0" cy="460800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Line 3"/>
          <p:cNvSpPr/>
          <p:nvPr/>
        </p:nvSpPr>
        <p:spPr>
          <a:xfrm>
            <a:off x="7268040" y="596160"/>
            <a:ext cx="0" cy="460800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Line 4"/>
          <p:cNvSpPr/>
          <p:nvPr/>
        </p:nvSpPr>
        <p:spPr>
          <a:xfrm>
            <a:off x="8839440" y="596160"/>
            <a:ext cx="0" cy="4608000"/>
          </a:xfrm>
          <a:prstGeom prst="line">
            <a:avLst/>
          </a:prstGeom>
          <a:ln w="9360">
            <a:solidFill>
              <a:schemeClr val="tx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CustomShape 5"/>
          <p:cNvSpPr/>
          <p:nvPr/>
        </p:nvSpPr>
        <p:spPr>
          <a:xfrm>
            <a:off x="2838960" y="1165320"/>
            <a:ext cx="99000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anmelden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05" name="Line 6"/>
          <p:cNvSpPr/>
          <p:nvPr/>
        </p:nvSpPr>
        <p:spPr>
          <a:xfrm>
            <a:off x="2267280" y="1317600"/>
            <a:ext cx="57132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Line 7"/>
          <p:cNvSpPr/>
          <p:nvPr/>
        </p:nvSpPr>
        <p:spPr>
          <a:xfrm>
            <a:off x="3944880" y="1330200"/>
            <a:ext cx="182880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Line 8"/>
          <p:cNvSpPr/>
          <p:nvPr/>
        </p:nvSpPr>
        <p:spPr>
          <a:xfrm>
            <a:off x="6185160" y="2544840"/>
            <a:ext cx="0" cy="2444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Line 9"/>
          <p:cNvSpPr/>
          <p:nvPr/>
        </p:nvSpPr>
        <p:spPr>
          <a:xfrm flipH="1">
            <a:off x="5625000" y="2802240"/>
            <a:ext cx="56016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CustomShape 10"/>
          <p:cNvSpPr/>
          <p:nvPr/>
        </p:nvSpPr>
        <p:spPr>
          <a:xfrm>
            <a:off x="2832480" y="2667240"/>
            <a:ext cx="99000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bestätigen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10" name="Line 11"/>
          <p:cNvSpPr/>
          <p:nvPr/>
        </p:nvSpPr>
        <p:spPr>
          <a:xfrm>
            <a:off x="6490080" y="2544840"/>
            <a:ext cx="0" cy="285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Line 12"/>
          <p:cNvSpPr/>
          <p:nvPr/>
        </p:nvSpPr>
        <p:spPr>
          <a:xfrm>
            <a:off x="6490080" y="2836440"/>
            <a:ext cx="106668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CustomShape 13"/>
          <p:cNvSpPr/>
          <p:nvPr/>
        </p:nvSpPr>
        <p:spPr>
          <a:xfrm>
            <a:off x="7557120" y="2667240"/>
            <a:ext cx="114228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vorbereiten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13" name="CustomShape 14"/>
          <p:cNvSpPr/>
          <p:nvPr/>
        </p:nvSpPr>
        <p:spPr>
          <a:xfrm>
            <a:off x="7557120" y="3421080"/>
            <a:ext cx="114228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durchführen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14" name="Line 15"/>
          <p:cNvSpPr/>
          <p:nvPr/>
        </p:nvSpPr>
        <p:spPr>
          <a:xfrm>
            <a:off x="7556760" y="3211200"/>
            <a:ext cx="11430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Line 16"/>
          <p:cNvSpPr/>
          <p:nvPr/>
        </p:nvSpPr>
        <p:spPr>
          <a:xfrm>
            <a:off x="8395200" y="2971800"/>
            <a:ext cx="0" cy="23940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Line 17"/>
          <p:cNvSpPr/>
          <p:nvPr/>
        </p:nvSpPr>
        <p:spPr>
          <a:xfrm>
            <a:off x="7861680" y="3058920"/>
            <a:ext cx="0" cy="15228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Line 18"/>
          <p:cNvSpPr/>
          <p:nvPr/>
        </p:nvSpPr>
        <p:spPr>
          <a:xfrm flipH="1">
            <a:off x="3366000" y="3058920"/>
            <a:ext cx="44956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Line 19"/>
          <p:cNvSpPr/>
          <p:nvPr/>
        </p:nvSpPr>
        <p:spPr>
          <a:xfrm>
            <a:off x="3366000" y="2971800"/>
            <a:ext cx="0" cy="81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Line 20"/>
          <p:cNvSpPr/>
          <p:nvPr/>
        </p:nvSpPr>
        <p:spPr>
          <a:xfrm>
            <a:off x="8163000" y="3205440"/>
            <a:ext cx="0" cy="21528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CustomShape 21"/>
          <p:cNvSpPr/>
          <p:nvPr/>
        </p:nvSpPr>
        <p:spPr>
          <a:xfrm>
            <a:off x="5880600" y="3801960"/>
            <a:ext cx="99000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prüfen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21" name="Line 22"/>
          <p:cNvSpPr/>
          <p:nvPr/>
        </p:nvSpPr>
        <p:spPr>
          <a:xfrm flipH="1">
            <a:off x="6972840" y="3955680"/>
            <a:ext cx="121428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Line 23"/>
          <p:cNvSpPr/>
          <p:nvPr/>
        </p:nvSpPr>
        <p:spPr>
          <a:xfrm>
            <a:off x="8184960" y="3725640"/>
            <a:ext cx="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24"/>
          <p:cNvSpPr/>
          <p:nvPr/>
        </p:nvSpPr>
        <p:spPr>
          <a:xfrm>
            <a:off x="7257960" y="3975120"/>
            <a:ext cx="1392480" cy="28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tats.Teilnehmer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4" name="CustomShape 25"/>
          <p:cNvSpPr/>
          <p:nvPr/>
        </p:nvSpPr>
        <p:spPr>
          <a:xfrm>
            <a:off x="9081000" y="4154400"/>
            <a:ext cx="114228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abrechnen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25" name="Line 26"/>
          <p:cNvSpPr/>
          <p:nvPr/>
        </p:nvSpPr>
        <p:spPr>
          <a:xfrm>
            <a:off x="6413760" y="4306680"/>
            <a:ext cx="266724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Line 27"/>
          <p:cNvSpPr/>
          <p:nvPr/>
        </p:nvSpPr>
        <p:spPr>
          <a:xfrm>
            <a:off x="6408360" y="4106520"/>
            <a:ext cx="0" cy="2001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Line 28"/>
          <p:cNvSpPr/>
          <p:nvPr/>
        </p:nvSpPr>
        <p:spPr>
          <a:xfrm>
            <a:off x="9699120" y="4493520"/>
            <a:ext cx="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Line 29"/>
          <p:cNvSpPr/>
          <p:nvPr/>
        </p:nvSpPr>
        <p:spPr>
          <a:xfrm flipH="1">
            <a:off x="3956040" y="4645800"/>
            <a:ext cx="574092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CustomShape 30"/>
          <p:cNvSpPr/>
          <p:nvPr/>
        </p:nvSpPr>
        <p:spPr>
          <a:xfrm>
            <a:off x="4489920" y="4417560"/>
            <a:ext cx="991800" cy="28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Rechnung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0" name="Line 31"/>
          <p:cNvSpPr/>
          <p:nvPr/>
        </p:nvSpPr>
        <p:spPr>
          <a:xfrm>
            <a:off x="5804280" y="2544840"/>
            <a:ext cx="11430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Line 32"/>
          <p:cNvSpPr/>
          <p:nvPr/>
        </p:nvSpPr>
        <p:spPr>
          <a:xfrm>
            <a:off x="6330600" y="1473120"/>
            <a:ext cx="0" cy="33984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33"/>
          <p:cNvSpPr/>
          <p:nvPr/>
        </p:nvSpPr>
        <p:spPr>
          <a:xfrm>
            <a:off x="2124720" y="1228680"/>
            <a:ext cx="158040" cy="15804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34"/>
          <p:cNvSpPr/>
          <p:nvPr/>
        </p:nvSpPr>
        <p:spPr>
          <a:xfrm>
            <a:off x="3830400" y="12762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CustomShape 35"/>
          <p:cNvSpPr/>
          <p:nvPr/>
        </p:nvSpPr>
        <p:spPr>
          <a:xfrm>
            <a:off x="2704680" y="599400"/>
            <a:ext cx="1294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Teilnehmer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5" name="CustomShape 36"/>
          <p:cNvSpPr/>
          <p:nvPr/>
        </p:nvSpPr>
        <p:spPr>
          <a:xfrm>
            <a:off x="4993200" y="599400"/>
            <a:ext cx="1726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Sachbearbeiter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6" name="CustomShape 37"/>
          <p:cNvSpPr/>
          <p:nvPr/>
        </p:nvSpPr>
        <p:spPr>
          <a:xfrm>
            <a:off x="7559640" y="599400"/>
            <a:ext cx="903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Dozent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7" name="CustomShape 38"/>
          <p:cNvSpPr/>
          <p:nvPr/>
        </p:nvSpPr>
        <p:spPr>
          <a:xfrm>
            <a:off x="4038480" y="1044360"/>
            <a:ext cx="1081440" cy="28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Anmeldung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8" name="Line 39"/>
          <p:cNvSpPr/>
          <p:nvPr/>
        </p:nvSpPr>
        <p:spPr>
          <a:xfrm>
            <a:off x="6330600" y="1973160"/>
            <a:ext cx="0" cy="57168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CustomShape 40"/>
          <p:cNvSpPr/>
          <p:nvPr/>
        </p:nvSpPr>
        <p:spPr>
          <a:xfrm>
            <a:off x="6258600" y="2038680"/>
            <a:ext cx="1043280" cy="473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[Teilnahme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möglich]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40" name="CustomShape 41"/>
          <p:cNvSpPr/>
          <p:nvPr/>
        </p:nvSpPr>
        <p:spPr>
          <a:xfrm>
            <a:off x="6990480" y="1046160"/>
            <a:ext cx="1052280" cy="28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Teilnehmer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41" name="CustomShape 42"/>
          <p:cNvSpPr/>
          <p:nvPr/>
        </p:nvSpPr>
        <p:spPr>
          <a:xfrm>
            <a:off x="8034120" y="256212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Line 43"/>
          <p:cNvSpPr/>
          <p:nvPr/>
        </p:nvSpPr>
        <p:spPr>
          <a:xfrm>
            <a:off x="8088120" y="1330200"/>
            <a:ext cx="0" cy="123336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Line 44"/>
          <p:cNvSpPr/>
          <p:nvPr/>
        </p:nvSpPr>
        <p:spPr>
          <a:xfrm>
            <a:off x="6939000" y="1330200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Line 45"/>
          <p:cNvSpPr/>
          <p:nvPr/>
        </p:nvSpPr>
        <p:spPr>
          <a:xfrm flipH="1">
            <a:off x="5625000" y="1927440"/>
            <a:ext cx="571320" cy="0"/>
          </a:xfrm>
          <a:prstGeom prst="line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CustomShape 46"/>
          <p:cNvSpPr/>
          <p:nvPr/>
        </p:nvSpPr>
        <p:spPr>
          <a:xfrm>
            <a:off x="5199120" y="1419120"/>
            <a:ext cx="1043280" cy="473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[Teilnahme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unmöglich]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46" name="CustomShape 47"/>
          <p:cNvSpPr/>
          <p:nvPr/>
        </p:nvSpPr>
        <p:spPr>
          <a:xfrm>
            <a:off x="6196680" y="1784880"/>
            <a:ext cx="285120" cy="285120"/>
          </a:xfrm>
          <a:prstGeom prst="flowChartDecision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CustomShape 48"/>
          <p:cNvSpPr/>
          <p:nvPr/>
        </p:nvSpPr>
        <p:spPr>
          <a:xfrm>
            <a:off x="5880600" y="1165320"/>
            <a:ext cx="99000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prüfen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48" name="CustomShape 49"/>
          <p:cNvSpPr/>
          <p:nvPr/>
        </p:nvSpPr>
        <p:spPr>
          <a:xfrm>
            <a:off x="4642200" y="1837440"/>
            <a:ext cx="99000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absagen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49" name="CustomShape 50"/>
          <p:cNvSpPr/>
          <p:nvPr/>
        </p:nvSpPr>
        <p:spPr>
          <a:xfrm>
            <a:off x="4634280" y="2640240"/>
            <a:ext cx="99000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zusagen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0" name="Line 51"/>
          <p:cNvSpPr/>
          <p:nvPr/>
        </p:nvSpPr>
        <p:spPr>
          <a:xfrm flipH="1">
            <a:off x="3821760" y="2810880"/>
            <a:ext cx="80280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Line 52"/>
          <p:cNvSpPr/>
          <p:nvPr/>
        </p:nvSpPr>
        <p:spPr>
          <a:xfrm flipH="1">
            <a:off x="3513240" y="2033640"/>
            <a:ext cx="1111320" cy="0"/>
          </a:xfrm>
          <a:prstGeom prst="line">
            <a:avLst/>
          </a:prstGeom>
          <a:ln w="9360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53"/>
          <p:cNvSpPr/>
          <p:nvPr/>
        </p:nvSpPr>
        <p:spPr>
          <a:xfrm>
            <a:off x="8125200" y="372204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CustomShape 54"/>
          <p:cNvSpPr/>
          <p:nvPr/>
        </p:nvSpPr>
        <p:spPr>
          <a:xfrm>
            <a:off x="6865200" y="390168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CustomShape 55"/>
          <p:cNvSpPr/>
          <p:nvPr/>
        </p:nvSpPr>
        <p:spPr>
          <a:xfrm>
            <a:off x="9634320" y="445716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CustomShape 56"/>
          <p:cNvSpPr/>
          <p:nvPr/>
        </p:nvSpPr>
        <p:spPr>
          <a:xfrm>
            <a:off x="3830760" y="460008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CustomShape 57"/>
          <p:cNvSpPr/>
          <p:nvPr/>
        </p:nvSpPr>
        <p:spPr>
          <a:xfrm>
            <a:off x="2838960" y="4475160"/>
            <a:ext cx="990000" cy="30420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bezahlen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7" name="CustomShape 58"/>
          <p:cNvSpPr/>
          <p:nvPr/>
        </p:nvSpPr>
        <p:spPr>
          <a:xfrm>
            <a:off x="2354760" y="1659240"/>
            <a:ext cx="682200" cy="333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600" b="0" i="1" strike="noStrike" spc="-1">
                <a:solidFill>
                  <a:srgbClr val="00549F"/>
                </a:solidFill>
                <a:latin typeface="Comic Sans MS"/>
                <a:ea typeface="ＭＳ Ｐゴシック"/>
              </a:rPr>
              <a:t>Aktion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8" name="CustomShape 59"/>
          <p:cNvSpPr/>
          <p:nvPr/>
        </p:nvSpPr>
        <p:spPr>
          <a:xfrm>
            <a:off x="8557920" y="1157760"/>
            <a:ext cx="974880" cy="333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600" b="0" i="1" strike="noStrike" spc="-1">
                <a:solidFill>
                  <a:srgbClr val="00549F"/>
                </a:solidFill>
                <a:latin typeface="Comic Sans MS"/>
                <a:ea typeface="ＭＳ Ｐゴシック"/>
              </a:rPr>
              <a:t>Objektfluss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9" name="CustomShape 60"/>
          <p:cNvSpPr/>
          <p:nvPr/>
        </p:nvSpPr>
        <p:spPr>
          <a:xfrm>
            <a:off x="6546960" y="1544760"/>
            <a:ext cx="1005120" cy="333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600" b="0" i="1" strike="noStrike" spc="-1">
                <a:solidFill>
                  <a:srgbClr val="00549F"/>
                </a:solidFill>
                <a:latin typeface="Comic Sans MS"/>
                <a:ea typeface="ＭＳ Ｐゴシック"/>
              </a:rPr>
              <a:t>Alternative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0" name="CustomShape 61"/>
          <p:cNvSpPr/>
          <p:nvPr/>
        </p:nvSpPr>
        <p:spPr>
          <a:xfrm>
            <a:off x="4773960" y="2207880"/>
            <a:ext cx="1122480" cy="333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600" b="0" i="1" strike="noStrike" spc="-1">
                <a:solidFill>
                  <a:srgbClr val="00549F"/>
                </a:solidFill>
                <a:latin typeface="Comic Sans MS"/>
                <a:ea typeface="ＭＳ Ｐゴシック"/>
              </a:rPr>
              <a:t>Verzweigung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1" name="CustomShape 62"/>
          <p:cNvSpPr/>
          <p:nvPr/>
        </p:nvSpPr>
        <p:spPr>
          <a:xfrm>
            <a:off x="8928720" y="2945160"/>
            <a:ext cx="1037160" cy="333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600" b="0" i="1" strike="noStrike" spc="-1">
                <a:solidFill>
                  <a:srgbClr val="00549F"/>
                </a:solidFill>
                <a:latin typeface="Comic Sans MS"/>
                <a:ea typeface="ＭＳ Ｐゴシック"/>
              </a:rPr>
              <a:t>Vereinigung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2" name="CustomShape 63"/>
          <p:cNvSpPr/>
          <p:nvPr/>
        </p:nvSpPr>
        <p:spPr>
          <a:xfrm rot="2289000" flipV="1">
            <a:off x="2675880" y="1416960"/>
            <a:ext cx="87840" cy="291240"/>
          </a:xfrm>
          <a:custGeom>
            <a:avLst/>
            <a:gdLst/>
            <a:ahLst/>
            <a:cxnLst/>
            <a:rect l="l" t="t" r="r" b="b"/>
            <a:pathLst>
              <a:path w="83389" h="310551">
                <a:moveTo>
                  <a:pt x="83389" y="0"/>
                </a:moveTo>
                <a:cubicBezTo>
                  <a:pt x="47445" y="38819"/>
                  <a:pt x="11502" y="77639"/>
                  <a:pt x="5751" y="129397"/>
                </a:cubicBezTo>
                <a:cubicBezTo>
                  <a:pt x="0" y="181155"/>
                  <a:pt x="24441" y="245853"/>
                  <a:pt x="48883" y="310551"/>
                </a:cubicBezTo>
              </a:path>
            </a:pathLst>
          </a:custGeom>
          <a:noFill/>
          <a:ln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CustomShape 64"/>
          <p:cNvSpPr/>
          <p:nvPr/>
        </p:nvSpPr>
        <p:spPr>
          <a:xfrm rot="4258800">
            <a:off x="8219880" y="1147680"/>
            <a:ext cx="82800" cy="309960"/>
          </a:xfrm>
          <a:custGeom>
            <a:avLst/>
            <a:gdLst/>
            <a:ahLst/>
            <a:cxnLst/>
            <a:rect l="l" t="t" r="r" b="b"/>
            <a:pathLst>
              <a:path w="83389" h="310551">
                <a:moveTo>
                  <a:pt x="83389" y="0"/>
                </a:moveTo>
                <a:cubicBezTo>
                  <a:pt x="47445" y="38819"/>
                  <a:pt x="11502" y="77639"/>
                  <a:pt x="5751" y="129397"/>
                </a:cubicBezTo>
                <a:cubicBezTo>
                  <a:pt x="0" y="181155"/>
                  <a:pt x="24441" y="245853"/>
                  <a:pt x="48883" y="310551"/>
                </a:cubicBezTo>
              </a:path>
            </a:pathLst>
          </a:custGeom>
          <a:noFill/>
          <a:ln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CustomShape 65"/>
          <p:cNvSpPr/>
          <p:nvPr/>
        </p:nvSpPr>
        <p:spPr>
          <a:xfrm>
            <a:off x="6530040" y="1801800"/>
            <a:ext cx="334440" cy="135360"/>
          </a:xfrm>
          <a:custGeom>
            <a:avLst/>
            <a:gdLst/>
            <a:ahLst/>
            <a:cxnLst/>
            <a:rect l="l" t="t" r="r" b="b"/>
            <a:pathLst>
              <a:path w="258793" h="122207">
                <a:moveTo>
                  <a:pt x="258793" y="0"/>
                </a:moveTo>
                <a:cubicBezTo>
                  <a:pt x="215660" y="42413"/>
                  <a:pt x="172528" y="84827"/>
                  <a:pt x="129396" y="103517"/>
                </a:cubicBezTo>
                <a:cubicBezTo>
                  <a:pt x="86264" y="122207"/>
                  <a:pt x="43132" y="117175"/>
                  <a:pt x="0" y="112143"/>
                </a:cubicBezTo>
              </a:path>
            </a:pathLst>
          </a:custGeom>
          <a:noFill/>
          <a:ln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CustomShape 66"/>
          <p:cNvSpPr/>
          <p:nvPr/>
        </p:nvSpPr>
        <p:spPr>
          <a:xfrm>
            <a:off x="5966640" y="2392560"/>
            <a:ext cx="246960" cy="117000"/>
          </a:xfrm>
          <a:custGeom>
            <a:avLst/>
            <a:gdLst/>
            <a:ahLst/>
            <a:cxnLst/>
            <a:rect l="l" t="t" r="r" b="b"/>
            <a:pathLst>
              <a:path w="86264" h="120769">
                <a:moveTo>
                  <a:pt x="0" y="0"/>
                </a:moveTo>
                <a:cubicBezTo>
                  <a:pt x="18690" y="11502"/>
                  <a:pt x="37381" y="23004"/>
                  <a:pt x="51758" y="43132"/>
                </a:cubicBezTo>
                <a:cubicBezTo>
                  <a:pt x="66135" y="63260"/>
                  <a:pt x="76199" y="92014"/>
                  <a:pt x="86264" y="120769"/>
                </a:cubicBezTo>
              </a:path>
            </a:pathLst>
          </a:custGeom>
          <a:noFill/>
          <a:ln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CustomShape 67"/>
          <p:cNvSpPr/>
          <p:nvPr/>
        </p:nvSpPr>
        <p:spPr>
          <a:xfrm>
            <a:off x="8515800" y="3080880"/>
            <a:ext cx="352800" cy="74160"/>
          </a:xfrm>
          <a:custGeom>
            <a:avLst/>
            <a:gdLst/>
            <a:ahLst/>
            <a:cxnLst/>
            <a:rect l="l" t="t" r="r" b="b"/>
            <a:pathLst>
              <a:path w="353683" h="74762">
                <a:moveTo>
                  <a:pt x="353683" y="40257"/>
                </a:moveTo>
                <a:cubicBezTo>
                  <a:pt x="309832" y="20128"/>
                  <a:pt x="265981" y="0"/>
                  <a:pt x="207034" y="5751"/>
                </a:cubicBezTo>
                <a:cubicBezTo>
                  <a:pt x="148087" y="11502"/>
                  <a:pt x="74043" y="43132"/>
                  <a:pt x="0" y="74762"/>
                </a:cubicBezTo>
              </a:path>
            </a:pathLst>
          </a:custGeom>
          <a:noFill/>
          <a:ln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CustomShape 68"/>
          <p:cNvSpPr/>
          <p:nvPr/>
        </p:nvSpPr>
        <p:spPr>
          <a:xfrm>
            <a:off x="3629160" y="1473120"/>
            <a:ext cx="1107360" cy="333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600" b="0" i="1" strike="noStrike" spc="-1">
                <a:solidFill>
                  <a:srgbClr val="00549F"/>
                </a:solidFill>
                <a:latin typeface="Comic Sans MS"/>
                <a:ea typeface="ＭＳ Ｐゴシック"/>
              </a:rPr>
              <a:t>Kontrollfluss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8" name="CustomShape 69"/>
          <p:cNvSpPr/>
          <p:nvPr/>
        </p:nvSpPr>
        <p:spPr>
          <a:xfrm>
            <a:off x="4023720" y="1757520"/>
            <a:ext cx="172080" cy="263160"/>
          </a:xfrm>
          <a:custGeom>
            <a:avLst/>
            <a:gdLst/>
            <a:ahLst/>
            <a:cxnLst/>
            <a:rect l="l" t="t" r="r" b="b"/>
            <a:pathLst>
              <a:path w="83389" h="310551">
                <a:moveTo>
                  <a:pt x="83389" y="0"/>
                </a:moveTo>
                <a:cubicBezTo>
                  <a:pt x="47445" y="38819"/>
                  <a:pt x="11502" y="77639"/>
                  <a:pt x="5751" y="129397"/>
                </a:cubicBezTo>
                <a:cubicBezTo>
                  <a:pt x="0" y="181155"/>
                  <a:pt x="24441" y="245853"/>
                  <a:pt x="48883" y="310551"/>
                </a:cubicBezTo>
              </a:path>
            </a:pathLst>
          </a:custGeom>
          <a:noFill/>
          <a:ln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CustomShape 70"/>
          <p:cNvSpPr/>
          <p:nvPr/>
        </p:nvSpPr>
        <p:spPr>
          <a:xfrm>
            <a:off x="686520" y="525960"/>
            <a:ext cx="863640" cy="333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600" b="0" i="1" strike="noStrike" spc="-1">
                <a:solidFill>
                  <a:srgbClr val="00549F"/>
                </a:solidFill>
                <a:latin typeface="Comic Sans MS"/>
                <a:ea typeface="ＭＳ Ｐゴシック"/>
              </a:rPr>
              <a:t>Aktivität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70" name="CustomShape 71"/>
          <p:cNvSpPr/>
          <p:nvPr/>
        </p:nvSpPr>
        <p:spPr>
          <a:xfrm>
            <a:off x="1981800" y="274680"/>
            <a:ext cx="8929080" cy="4942080"/>
          </a:xfrm>
          <a:prstGeom prst="roundRect">
            <a:avLst>
              <a:gd name="adj" fmla="val 4433"/>
            </a:avLst>
          </a:prstGeom>
          <a:noFill/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Seminarbuchung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771" name="Group 72"/>
          <p:cNvGrpSpPr/>
          <p:nvPr/>
        </p:nvGrpSpPr>
        <p:grpSpPr>
          <a:xfrm>
            <a:off x="3285720" y="1919520"/>
            <a:ext cx="227880" cy="227880"/>
            <a:chOff x="3285720" y="1919520"/>
            <a:chExt cx="227880" cy="227880"/>
          </a:xfrm>
        </p:grpSpPr>
        <p:sp>
          <p:nvSpPr>
            <p:cNvPr id="772" name="CustomShape 73"/>
            <p:cNvSpPr/>
            <p:nvPr/>
          </p:nvSpPr>
          <p:spPr>
            <a:xfrm>
              <a:off x="3285720" y="1919520"/>
              <a:ext cx="227880" cy="22788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CustomShape 74"/>
            <p:cNvSpPr/>
            <p:nvPr/>
          </p:nvSpPr>
          <p:spPr>
            <a:xfrm>
              <a:off x="3332520" y="1967040"/>
              <a:ext cx="136080" cy="13608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74" name="Group 75"/>
          <p:cNvGrpSpPr/>
          <p:nvPr/>
        </p:nvGrpSpPr>
        <p:grpSpPr>
          <a:xfrm>
            <a:off x="2455560" y="4875840"/>
            <a:ext cx="227880" cy="227880"/>
            <a:chOff x="2455560" y="4875840"/>
            <a:chExt cx="227880" cy="227880"/>
          </a:xfrm>
        </p:grpSpPr>
        <p:sp>
          <p:nvSpPr>
            <p:cNvPr id="775" name="CustomShape 76"/>
            <p:cNvSpPr/>
            <p:nvPr/>
          </p:nvSpPr>
          <p:spPr>
            <a:xfrm>
              <a:off x="2455560" y="4875840"/>
              <a:ext cx="227880" cy="22788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CustomShape 77"/>
            <p:cNvSpPr/>
            <p:nvPr/>
          </p:nvSpPr>
          <p:spPr>
            <a:xfrm>
              <a:off x="2502360" y="4923360"/>
              <a:ext cx="136080" cy="13608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77" name="CustomShape 78"/>
          <p:cNvSpPr/>
          <p:nvPr/>
        </p:nvSpPr>
        <p:spPr>
          <a:xfrm rot="10800000" flipV="1">
            <a:off x="2570760" y="4627440"/>
            <a:ext cx="268200" cy="247680"/>
          </a:xfrm>
          <a:prstGeom prst="bentConnector2">
            <a:avLst/>
          </a:prstGeom>
          <a:noFill/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78" name="CustomShape 79"/>
          <p:cNvSpPr/>
          <p:nvPr/>
        </p:nvSpPr>
        <p:spPr>
          <a:xfrm rot="17341200" flipH="1">
            <a:off x="1568880" y="325080"/>
            <a:ext cx="219600" cy="493920"/>
          </a:xfrm>
          <a:custGeom>
            <a:avLst/>
            <a:gdLst/>
            <a:ahLst/>
            <a:cxnLst/>
            <a:rect l="l" t="t" r="r" b="b"/>
            <a:pathLst>
              <a:path w="83389" h="310551">
                <a:moveTo>
                  <a:pt x="83389" y="0"/>
                </a:moveTo>
                <a:cubicBezTo>
                  <a:pt x="47445" y="38819"/>
                  <a:pt x="11502" y="77639"/>
                  <a:pt x="5751" y="129397"/>
                </a:cubicBezTo>
                <a:cubicBezTo>
                  <a:pt x="0" y="181155"/>
                  <a:pt x="24441" y="245853"/>
                  <a:pt x="48883" y="310551"/>
                </a:cubicBezTo>
              </a:path>
            </a:pathLst>
          </a:custGeom>
          <a:noFill/>
          <a:ln>
            <a:solidFill>
              <a:schemeClr val="tx2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CustomShape 80"/>
          <p:cNvSpPr/>
          <p:nvPr/>
        </p:nvSpPr>
        <p:spPr>
          <a:xfrm>
            <a:off x="6867720" y="12762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CustomShape 81"/>
          <p:cNvSpPr/>
          <p:nvPr/>
        </p:nvSpPr>
        <p:spPr>
          <a:xfrm>
            <a:off x="5767920" y="1276200"/>
            <a:ext cx="105120" cy="1051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CustomShape 82"/>
          <p:cNvSpPr/>
          <p:nvPr/>
        </p:nvSpPr>
        <p:spPr>
          <a:xfrm flipV="1">
            <a:off x="11246760" y="273240"/>
            <a:ext cx="608760" cy="3042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0800000" wrap="none" lIns="90000" tIns="45000" rIns="90000" bIns="45000" anchor="ctr" anchorCtr="1">
            <a:noAutofit/>
          </a:bodyPr>
          <a:lstStyle/>
          <a:p>
            <a:pPr>
              <a:lnSpc>
                <a:spcPct val="7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AD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744</Words>
  <Application>Microsoft Office PowerPoint</Application>
  <PresentationFormat>Breitbild</PresentationFormat>
  <Paragraphs>350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Feras Mulhem</dc:creator>
  <dc:description/>
  <cp:lastModifiedBy>Tobias Hörnschemeyer</cp:lastModifiedBy>
  <cp:revision>238</cp:revision>
  <dcterms:created xsi:type="dcterms:W3CDTF">2022-01-12T08:36:06Z</dcterms:created>
  <dcterms:modified xsi:type="dcterms:W3CDTF">2022-10-11T13:59:00Z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0x01010051F6AFC2DD1D2242900FCDAD27E4E118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