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5" r:id="rId2"/>
    <p:sldId id="39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69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21037-E607-456F-9023-835AA8737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5BEFD4-C01D-4A7A-A6BE-9EAB18212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67994-A31A-497B-A176-4FD81F4EE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31DE-AF1D-40FA-9469-CDEE0D734C13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89B95-9CA8-4930-BF4D-AFE0EA1E7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D2B00-D162-42EB-BE50-0632FFC7B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DAA02-4A05-4DDE-8315-7B2842C18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56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C3596-C230-4294-83B7-7BACF7046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76BEA-AE48-49F7-BD57-B8E72023E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96DD9-A94D-4517-9A0C-DA9BE864C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31DE-AF1D-40FA-9469-CDEE0D734C13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9865A-72FC-4F13-B538-EBF8CA733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293D9-B19B-4C3C-9B5C-CA6E2739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DAA02-4A05-4DDE-8315-7B2842C18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30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5990D3-4926-4C7E-AB43-730CE31749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030FA3-CEC2-4D40-A0D9-7D88C3358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9B887-5BD7-45E0-95D8-B94A6B7E0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31DE-AF1D-40FA-9469-CDEE0D734C13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837A3-1F03-4526-A5D2-386CAAA15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06367-F858-4393-B349-A025A5EBD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DAA02-4A05-4DDE-8315-7B2842C18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91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_MultiImag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91F785C-E59D-F748-9AAE-5762387F967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335780" y="2096954"/>
            <a:ext cx="3520440" cy="4128482"/>
          </a:xfrm>
        </p:spPr>
        <p:txBody>
          <a:bodyPr anchor="ctr" anchorCtr="0"/>
          <a:lstStyle>
            <a:lvl1pPr marL="0" indent="0" algn="ctr">
              <a:buFontTx/>
              <a:buNone/>
              <a:defRPr sz="1200" cap="all" baseline="0"/>
            </a:lvl1pPr>
          </a:lstStyle>
          <a:p>
            <a:r>
              <a:rPr lang="en-US" dirty="0"/>
              <a:t>Place your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94B97-FD30-B64B-BD36-29196B9724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" y="154990"/>
            <a:ext cx="11887200" cy="1088136"/>
          </a:xfrm>
        </p:spPr>
        <p:txBody>
          <a:bodyPr anchor="b"/>
          <a:lstStyle>
            <a:lvl1pPr algn="ctr">
              <a:defRPr sz="3600" b="0" i="0" cap="none" baseline="0"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Simple title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5D717A-C08E-AE45-BCC6-A5249165003D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2096954"/>
            <a:ext cx="4233672" cy="412848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 cap="all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Place your image here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8CC6EFD-4836-724D-930F-522C92984F3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958328" y="2096954"/>
            <a:ext cx="4233672" cy="4128482"/>
          </a:xfrm>
        </p:spPr>
        <p:txBody>
          <a:bodyPr anchor="ctr" anchorCtr="0"/>
          <a:lstStyle>
            <a:lvl1pPr marL="0" indent="0" algn="ctr">
              <a:buFontTx/>
              <a:buNone/>
              <a:defRPr sz="1200" cap="all" baseline="0"/>
            </a:lvl1pPr>
          </a:lstStyle>
          <a:p>
            <a:r>
              <a:rPr lang="en-US" dirty="0"/>
              <a:t>Place your image here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BF7828B-0D3B-F940-ABCB-6C8EC7E9B67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52400" y="1409680"/>
            <a:ext cx="11887200" cy="510560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Place body copy here. </a:t>
            </a:r>
          </a:p>
        </p:txBody>
      </p:sp>
    </p:spTree>
    <p:extLst>
      <p:ext uri="{BB962C8B-B14F-4D97-AF65-F5344CB8AC3E}">
        <p14:creationId xmlns:p14="http://schemas.microsoft.com/office/powerpoint/2010/main" val="1286686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E0370-7BF1-42C1-9CCF-3B7F71A9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F4166-B657-4F34-8FC4-7F64FB33B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0EBA3-3FA2-49C8-9E90-7BBFA4358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31DE-AF1D-40FA-9469-CDEE0D734C13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B76D2-4821-4BB7-AF94-00EAD73CD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B61D5-8AAE-42FE-AFBA-78AED24E8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DAA02-4A05-4DDE-8315-7B2842C18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4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855B6-1546-4664-9901-3796AEEF9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0C028-CFCC-4D12-B8D6-94F0E1827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0A560-2DA4-4EA1-B5B6-2EB04DE6F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31DE-AF1D-40FA-9469-CDEE0D734C13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88605-0027-46E9-97F8-DDF7AC949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C6B4D-BEC2-42E9-ACC7-E49BAE8A4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DAA02-4A05-4DDE-8315-7B2842C18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01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52DA8-52F8-4A42-808C-3DF13ADCE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6B06-5F25-4BCF-8C67-BA738DD379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B48CC1-5D58-4A36-8226-8A69FEFF3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972F8-929F-4631-9911-D210E56B0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31DE-AF1D-40FA-9469-CDEE0D734C13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82D59-48DA-4FE0-9F25-728F821D9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DA05E5-21FD-4075-8C80-DFA4054BB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DAA02-4A05-4DDE-8315-7B2842C18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5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E5C6-2807-4C27-B491-4E95CB561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D21FE-2E2B-4E25-A7A2-FC88590DE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A8CB0B-551A-4D45-BB7C-6CC18627E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BFF1D6-E18A-43EB-9804-46611A6F5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CC4E1E-3C00-4089-8B5C-0179663EEB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2491BB-813E-45E4-B289-8B6762B67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31DE-AF1D-40FA-9469-CDEE0D734C13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4D5FA2-0F64-4A0E-BE76-BA6A503E2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6FFD41-7EA5-437F-90A5-4F371F7A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DAA02-4A05-4DDE-8315-7B2842C18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46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CDA43-894E-4651-BECB-2CF29FFD2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15D8B2-9BDB-458C-9A5B-721AA3A47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31DE-AF1D-40FA-9469-CDEE0D734C13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4144E-B3F4-44EF-86C6-C1804C39B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8E76C3-CF3A-4C50-8AD1-536153608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DAA02-4A05-4DDE-8315-7B2842C18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50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D2DBB8-9737-465B-9F97-2A7E80492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31DE-AF1D-40FA-9469-CDEE0D734C13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1F4245-812A-4240-B634-0C975316F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93621-E429-4EB9-A60C-D0A882813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DAA02-4A05-4DDE-8315-7B2842C18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1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543E-28D0-4EF1-8C22-9C4DCD36F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28ABB-EE7F-4ABF-9E06-74E81896A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C1B2C9-208A-4358-8232-73C0A6756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F99A2-6231-4A9C-9DA3-EE3FF545D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31DE-AF1D-40FA-9469-CDEE0D734C13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88B6B-D78F-44AF-A52B-6C07DF27D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35EF8-0247-4FEF-9707-E2A09E1C8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DAA02-4A05-4DDE-8315-7B2842C18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80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9B65C-BC56-4811-856C-70E52DC89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A12D83-D266-44E6-83DE-2466D3E8D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FEA71-F58D-4CFE-AD1B-77049E5D5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3E31F-1217-424B-8BF0-1AAD36818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31DE-AF1D-40FA-9469-CDEE0D734C13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5B6FE-5DDC-4285-8C77-B5EB88F2D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8A72E-E66F-4EAA-B2B0-343A6FBB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DAA02-4A05-4DDE-8315-7B2842C18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96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1DBFE7-5ABD-4767-8EEF-A2545923E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0BFB3-CBEA-47F7-B609-FD28E3EBF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504F2-37F9-4C88-A9B1-CE756F5012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831DE-AF1D-40FA-9469-CDEE0D734C13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59FF6-AD81-44E8-8054-A7EDB5A8EC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BE039-D4B6-404C-AB84-D38B2ABB53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DAA02-4A05-4DDE-8315-7B2842C18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13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93F580-5656-B447-96EF-2543EF6A1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Set 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3B8CF3-44EB-7C48-8797-3F576B848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5299" y="1585043"/>
            <a:ext cx="10847539" cy="4802309"/>
          </a:xfrm>
        </p:spPr>
        <p:txBody>
          <a:bodyPr>
            <a:normAutofit fontScale="92500"/>
          </a:bodyPr>
          <a:lstStyle/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Use your knowledge of dplyr to create a table with season, team name, goals for, goals against, and goal differential based on the original EPL data frame from lecture. </a:t>
            </a: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Calculate a new column (calculated field) to check goal differential.</a:t>
            </a: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Calculate another column to check the difference between the old GD variable and the one you calculated. Are there any discrepancies? Why or why not? (answer in your group’s script)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Create a new data frame (</a:t>
            </a:r>
            <a:r>
              <a:rPr lang="en-US" sz="2400" dirty="0" err="1"/>
              <a:t>tibble</a:t>
            </a:r>
            <a:r>
              <a:rPr lang="en-US" sz="2400" dirty="0"/>
              <a:t>) that contains all of the rows that have problematic GD values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4" name="Picture 2" descr="Image result for dplyr">
            <a:extLst>
              <a:ext uri="{FF2B5EF4-FFF2-40B4-BE49-F238E27FC236}">
                <a16:creationId xmlns:a16="http://schemas.microsoft.com/office/drawing/2014/main" id="{D3503885-4A0E-4E8F-906B-1D04A7DA8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14" y="325949"/>
            <a:ext cx="938770" cy="108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9709549-E71E-475B-A04F-1ED4B81A782F}"/>
              </a:ext>
            </a:extLst>
          </p:cNvPr>
          <p:cNvSpPr txBox="1"/>
          <p:nvPr/>
        </p:nvSpPr>
        <p:spPr>
          <a:xfrm>
            <a:off x="275914" y="6359937"/>
            <a:ext cx="10994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ED7D15"/>
                </a:solidFill>
              </a:rPr>
              <a:t>SUBMIT A SCRIPT WITH THE NAME OF EACH GROUP MEMBER AND YOUR GROUP’S CODE VIA BLACKBOARD</a:t>
            </a:r>
          </a:p>
        </p:txBody>
      </p:sp>
    </p:spTree>
    <p:extLst>
      <p:ext uri="{BB962C8B-B14F-4D97-AF65-F5344CB8AC3E}">
        <p14:creationId xmlns:p14="http://schemas.microsoft.com/office/powerpoint/2010/main" val="2450877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93F580-5656-B447-96EF-2543EF6A1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Set 1 (part II)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3B8CF3-44EB-7C48-8797-3F576B848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5299" y="1585043"/>
            <a:ext cx="10847539" cy="4802309"/>
          </a:xfrm>
        </p:spPr>
        <p:txBody>
          <a:bodyPr/>
          <a:lstStyle/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For the second problem, you will use the titanic data set discussed in class</a:t>
            </a:r>
          </a:p>
          <a:p>
            <a:pPr marL="0" lvl="1">
              <a:lnSpc>
                <a:spcPct val="150000"/>
              </a:lnSpc>
            </a:pPr>
            <a:r>
              <a:rPr lang="en-US" sz="2400" dirty="0"/>
              <a:t>1) Using dplyr, build a data frame with the following:</a:t>
            </a: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 variable called </a:t>
            </a:r>
            <a:r>
              <a:rPr lang="en-US" sz="2000" dirty="0" err="1"/>
              <a:t>survival_status</a:t>
            </a:r>
            <a:r>
              <a:rPr lang="en-US" sz="2000" dirty="0"/>
              <a:t> – character vector with “Survived” or “Did not survive” based on the Survived variable in the existing data</a:t>
            </a: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 table with summary statistics broken out by </a:t>
            </a:r>
            <a:r>
              <a:rPr lang="en-US" sz="2000" dirty="0" err="1"/>
              <a:t>survival_status</a:t>
            </a:r>
            <a:r>
              <a:rPr lang="en-US" sz="2000" dirty="0"/>
              <a:t>:</a:t>
            </a:r>
          </a:p>
          <a:p>
            <a:pPr marL="12001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Average age</a:t>
            </a:r>
          </a:p>
          <a:p>
            <a:pPr marL="12001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Average Fare</a:t>
            </a:r>
          </a:p>
          <a:p>
            <a:pPr marL="0" lvl="1">
              <a:lnSpc>
                <a:spcPct val="150000"/>
              </a:lnSpc>
            </a:pPr>
            <a:r>
              <a:rPr lang="en-US" sz="2200" dirty="0"/>
              <a:t>2) Using dplyr, build a single data frame that shows the % of passengers who survived, broken out by gender and the port from which they embarked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4" name="Picture 2" descr="Image result for dplyr">
            <a:extLst>
              <a:ext uri="{FF2B5EF4-FFF2-40B4-BE49-F238E27FC236}">
                <a16:creationId xmlns:a16="http://schemas.microsoft.com/office/drawing/2014/main" id="{D3503885-4A0E-4E8F-906B-1D04A7DA8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14" y="325949"/>
            <a:ext cx="938770" cy="108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9709549-E71E-475B-A04F-1ED4B81A782F}"/>
              </a:ext>
            </a:extLst>
          </p:cNvPr>
          <p:cNvSpPr txBox="1"/>
          <p:nvPr/>
        </p:nvSpPr>
        <p:spPr>
          <a:xfrm>
            <a:off x="275914" y="6359937"/>
            <a:ext cx="10994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ED7D15"/>
                </a:solidFill>
              </a:rPr>
              <a:t>SUBMIT A SCRIPT WITH YOUR NAME  AND YOUR CODE VIA BLACKBOARD BY THE DUE DATE/TIME</a:t>
            </a:r>
          </a:p>
        </p:txBody>
      </p:sp>
    </p:spTree>
    <p:extLst>
      <p:ext uri="{BB962C8B-B14F-4D97-AF65-F5344CB8AC3E}">
        <p14:creationId xmlns:p14="http://schemas.microsoft.com/office/powerpoint/2010/main" val="3184297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246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Georgia</vt:lpstr>
      <vt:lpstr>Office Theme</vt:lpstr>
      <vt:lpstr>Problem Set 1</vt:lpstr>
      <vt:lpstr>Problem Set 1 (part II)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Set 1</dc:title>
  <dc:creator>Nick Holt</dc:creator>
  <cp:lastModifiedBy>Nick Holt</cp:lastModifiedBy>
  <cp:revision>1</cp:revision>
  <dcterms:created xsi:type="dcterms:W3CDTF">2020-11-08T19:46:30Z</dcterms:created>
  <dcterms:modified xsi:type="dcterms:W3CDTF">2020-11-08T19:50:35Z</dcterms:modified>
</cp:coreProperties>
</file>