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5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953BF-B8F2-4F47-B469-57C5617414EC}" type="datetimeFigureOut">
              <a:rPr lang="en-US" smtClean="0"/>
              <a:t>10/2/16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06672-3074-594E-97FA-6673AEF5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66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06672-3074-594E-97FA-6673AEF541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67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06672-3074-594E-97FA-6673AEF541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67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06672-3074-594E-97FA-6673AEF541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67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34E9-397A-214B-B0B9-788FF1A58B77}" type="datetimeFigureOut">
              <a:rPr lang="en-US" smtClean="0"/>
              <a:t>10/2/16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43F3-485E-504D-87F6-9A0CEED83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9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34E9-397A-214B-B0B9-788FF1A58B77}" type="datetimeFigureOut">
              <a:rPr lang="en-US" smtClean="0"/>
              <a:t>10/2/16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43F3-485E-504D-87F6-9A0CEED83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15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34E9-397A-214B-B0B9-788FF1A58B77}" type="datetimeFigureOut">
              <a:rPr lang="en-US" smtClean="0"/>
              <a:t>10/2/16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43F3-485E-504D-87F6-9A0CEED83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34E9-397A-214B-B0B9-788FF1A58B77}" type="datetimeFigureOut">
              <a:rPr lang="en-US" smtClean="0"/>
              <a:t>10/2/16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43F3-485E-504D-87F6-9A0CEED83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88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34E9-397A-214B-B0B9-788FF1A58B77}" type="datetimeFigureOut">
              <a:rPr lang="en-US" smtClean="0"/>
              <a:t>10/2/16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43F3-485E-504D-87F6-9A0CEED83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97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34E9-397A-214B-B0B9-788FF1A58B77}" type="datetimeFigureOut">
              <a:rPr lang="en-US" smtClean="0"/>
              <a:t>10/2/16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43F3-485E-504D-87F6-9A0CEED83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3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34E9-397A-214B-B0B9-788FF1A58B77}" type="datetimeFigureOut">
              <a:rPr lang="en-US" smtClean="0"/>
              <a:t>10/2/16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43F3-485E-504D-87F6-9A0CEED83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6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34E9-397A-214B-B0B9-788FF1A58B77}" type="datetimeFigureOut">
              <a:rPr lang="en-US" smtClean="0"/>
              <a:t>10/2/16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43F3-485E-504D-87F6-9A0CEED83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83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34E9-397A-214B-B0B9-788FF1A58B77}" type="datetimeFigureOut">
              <a:rPr lang="en-US" smtClean="0"/>
              <a:t>10/2/16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43F3-485E-504D-87F6-9A0CEED83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61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34E9-397A-214B-B0B9-788FF1A58B77}" type="datetimeFigureOut">
              <a:rPr lang="en-US" smtClean="0"/>
              <a:t>10/2/16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43F3-485E-504D-87F6-9A0CEED83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73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34E9-397A-214B-B0B9-788FF1A58B77}" type="datetimeFigureOut">
              <a:rPr lang="en-US" smtClean="0"/>
              <a:t>10/2/16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43F3-485E-504D-87F6-9A0CEED83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8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534E9-397A-214B-B0B9-788FF1A58B77}" type="datetimeFigureOut">
              <a:rPr lang="en-US" smtClean="0"/>
              <a:t>10/2/16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143F3-485E-504D-87F6-9A0CEED83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3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riginalPaintShadowAQRThresholdsContro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24" y="1449780"/>
            <a:ext cx="4197350" cy="3479800"/>
          </a:xfrm>
          <a:prstGeom prst="rect">
            <a:avLst/>
          </a:prstGeom>
        </p:spPr>
      </p:pic>
      <p:pic>
        <p:nvPicPr>
          <p:cNvPr id="5" name="Picture 4" descr="OriginalPaintShadowAQRThresholdsPaintShadow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414" y="1449780"/>
            <a:ext cx="419735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423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riginalPaintShadowBAFThresholdsContro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24" y="1449780"/>
            <a:ext cx="4197350" cy="3479800"/>
          </a:xfrm>
          <a:prstGeom prst="rect">
            <a:avLst/>
          </a:prstGeom>
        </p:spPr>
      </p:pic>
      <p:pic>
        <p:nvPicPr>
          <p:cNvPr id="7" name="Picture 6" descr="OriginalPaintShadowBAFThresholdsPaintShadow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414" y="1449780"/>
            <a:ext cx="419735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800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riginalPaintShadowCNJThresholdsControl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24" y="1449780"/>
            <a:ext cx="4197350" cy="3479800"/>
          </a:xfrm>
          <a:prstGeom prst="rect">
            <a:avLst/>
          </a:prstGeom>
        </p:spPr>
      </p:pic>
      <p:pic>
        <p:nvPicPr>
          <p:cNvPr id="9" name="Picture 8" descr="OriginalPaintShadowCNJThresholdsPaintShadow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414" y="1449780"/>
            <a:ext cx="419735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416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riginalPaintShadowEJEThresholdsControl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24" y="1449780"/>
            <a:ext cx="4197350" cy="3479800"/>
          </a:xfrm>
          <a:prstGeom prst="rect">
            <a:avLst/>
          </a:prstGeom>
        </p:spPr>
      </p:pic>
      <p:pic>
        <p:nvPicPr>
          <p:cNvPr id="7" name="Picture 6" descr="OriginalPaintShadowEJEThresholdsPaintShadow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414" y="1449780"/>
            <a:ext cx="419735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17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riginalPaintShadowThresholSlopesWithControl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00"/>
            <a:ext cx="8305800" cy="67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378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Macintosh PowerPoint</Application>
  <PresentationFormat>On-screen Show (4:3)</PresentationFormat>
  <Paragraphs>3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Penn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Brainard</dc:creator>
  <cp:lastModifiedBy>David Brainard</cp:lastModifiedBy>
  <cp:revision>4</cp:revision>
  <dcterms:created xsi:type="dcterms:W3CDTF">2016-10-02T15:11:43Z</dcterms:created>
  <dcterms:modified xsi:type="dcterms:W3CDTF">2016-10-02T15:17:15Z</dcterms:modified>
</cp:coreProperties>
</file>