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213642"/>
            <a:ext cx="835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“Original” paint/shadow psychophysics</a:t>
            </a:r>
          </a:p>
          <a:p>
            <a:r>
              <a:rPr lang="en-US" sz="1200" dirty="0" smtClean="0"/>
              <a:t>Eimgs_rot0_shad4_blk40_cen40, parametricConditions2, paint is ref for both conditions, paint as test in c31, shadow as test in c32)</a:t>
            </a:r>
          </a:p>
          <a:p>
            <a:r>
              <a:rPr lang="en-US" sz="1200" dirty="0" smtClean="0"/>
              <a:t>Probe levels 25, 50, 75 (as illustrated)</a:t>
            </a:r>
            <a:endParaRPr lang="en-US" sz="1200" dirty="0"/>
          </a:p>
        </p:txBody>
      </p:sp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9047"/>
            <a:ext cx="2743200" cy="27432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06561"/>
            <a:ext cx="2743200" cy="27432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743200" cy="2743200"/>
          </a:xfrm>
          <a:prstGeom prst="rect">
            <a:avLst/>
          </a:prstGeom>
        </p:spPr>
      </p:pic>
      <p:pic>
        <p:nvPicPr>
          <p:cNvPr id="9" name="Picture 8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212084"/>
            <a:ext cx="2743200" cy="2743200"/>
          </a:xfrm>
          <a:prstGeom prst="rect">
            <a:avLst/>
          </a:prstGeom>
        </p:spPr>
      </p:pic>
      <p:pic>
        <p:nvPicPr>
          <p:cNvPr id="10" name="Picture 9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220839"/>
            <a:ext cx="2743200" cy="2743200"/>
          </a:xfrm>
          <a:prstGeom prst="rect">
            <a:avLst/>
          </a:prstGeom>
        </p:spPr>
      </p:pic>
      <p:pic>
        <p:nvPicPr>
          <p:cNvPr id="11" name="Picture 10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2295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34</cp:revision>
  <dcterms:created xsi:type="dcterms:W3CDTF">2013-08-25T14:23:36Z</dcterms:created>
  <dcterms:modified xsi:type="dcterms:W3CDTF">2014-02-22T17:34:58Z</dcterms:modified>
</cp:coreProperties>
</file>