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69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557481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“Original” paint/shadow </a:t>
            </a:r>
            <a:r>
              <a:rPr lang="en-US" sz="1200" dirty="0" smtClean="0"/>
              <a:t>psychophysics</a:t>
            </a:r>
            <a:endParaRPr lang="en-US" sz="1200" dirty="0" smtClean="0"/>
          </a:p>
        </p:txBody>
      </p:sp>
      <p:pic>
        <p:nvPicPr>
          <p:cNvPr id="2" name="Picture 1" descr="Summary_intercept_aqr_3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" y="31750"/>
            <a:ext cx="2973705" cy="3155950"/>
          </a:xfrm>
          <a:prstGeom prst="rect">
            <a:avLst/>
          </a:prstGeom>
        </p:spPr>
      </p:pic>
      <p:pic>
        <p:nvPicPr>
          <p:cNvPr id="3" name="Picture 2" descr="Summary_intercept_baf_3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13" y="31750"/>
            <a:ext cx="2973705" cy="3155950"/>
          </a:xfrm>
          <a:prstGeom prst="rect">
            <a:avLst/>
          </a:prstGeom>
        </p:spPr>
      </p:pic>
      <p:pic>
        <p:nvPicPr>
          <p:cNvPr id="8" name="Picture 7" descr="Summary_intercept_cnj_3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" y="3382481"/>
            <a:ext cx="2973705" cy="3155950"/>
          </a:xfrm>
          <a:prstGeom prst="rect">
            <a:avLst/>
          </a:prstGeom>
        </p:spPr>
      </p:pic>
      <p:pic>
        <p:nvPicPr>
          <p:cNvPr id="12" name="Picture 11" descr="Summary_intercept_aqr_5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08" y="31750"/>
            <a:ext cx="2973705" cy="3155950"/>
          </a:xfrm>
          <a:prstGeom prst="rect">
            <a:avLst/>
          </a:prstGeom>
        </p:spPr>
      </p:pic>
      <p:pic>
        <p:nvPicPr>
          <p:cNvPr id="13" name="Picture 12" descr="Summary_intercept_cnj_52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08" y="3382481"/>
            <a:ext cx="2973705" cy="3155950"/>
          </a:xfrm>
          <a:prstGeom prst="rect">
            <a:avLst/>
          </a:prstGeom>
        </p:spPr>
      </p:pic>
      <p:pic>
        <p:nvPicPr>
          <p:cNvPr id="14" name="Picture 13" descr="Summary_intercept_eje_52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13" y="3382481"/>
            <a:ext cx="2973705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35</cp:revision>
  <dcterms:created xsi:type="dcterms:W3CDTF">2013-08-25T14:23:36Z</dcterms:created>
  <dcterms:modified xsi:type="dcterms:W3CDTF">2014-02-22T21:37:18Z</dcterms:modified>
</cp:coreProperties>
</file>