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-416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7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78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77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5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2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2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77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37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8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B50DB-D1E8-464A-9861-D8DF348224A5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3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codedRangePl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45" y="520109"/>
            <a:ext cx="3042006" cy="2502492"/>
          </a:xfrm>
          <a:prstGeom prst="rect">
            <a:avLst/>
          </a:prstGeom>
        </p:spPr>
      </p:pic>
      <p:pic>
        <p:nvPicPr>
          <p:cNvPr id="5" name="Picture 4" descr="DecodedRangePl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45" y="3650659"/>
            <a:ext cx="3042006" cy="2502492"/>
          </a:xfrm>
          <a:prstGeom prst="rect">
            <a:avLst/>
          </a:prstGeom>
        </p:spPr>
      </p:pic>
      <p:pic>
        <p:nvPicPr>
          <p:cNvPr id="6" name="Picture 5" descr="DecodedRangePlo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045" y="3650659"/>
            <a:ext cx="3042006" cy="2502492"/>
          </a:xfrm>
          <a:prstGeom prst="rect">
            <a:avLst/>
          </a:prstGeom>
        </p:spPr>
      </p:pic>
      <p:pic>
        <p:nvPicPr>
          <p:cNvPr id="7" name="Picture 6" descr="DecodedRangePlo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045" y="520109"/>
            <a:ext cx="3042006" cy="250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9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ferredMatchDecodeDifferen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00" y="335959"/>
            <a:ext cx="3727219" cy="3002990"/>
          </a:xfrm>
          <a:prstGeom prst="rect">
            <a:avLst/>
          </a:prstGeom>
        </p:spPr>
      </p:pic>
      <p:pic>
        <p:nvPicPr>
          <p:cNvPr id="3" name="Picture 2" descr="OverallDecodeDifferenc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97" y="335959"/>
            <a:ext cx="3727219" cy="3002990"/>
          </a:xfrm>
          <a:prstGeom prst="rect">
            <a:avLst/>
          </a:prstGeom>
        </p:spPr>
      </p:pic>
      <p:pic>
        <p:nvPicPr>
          <p:cNvPr id="8" name="Picture 7" descr="InferredMatchSlopeIntercep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707" y="3536950"/>
            <a:ext cx="3048712" cy="29956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328" y="6550223"/>
            <a:ext cx="6288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Affine Decoder on Both Paint/Shadow.  Original Paint/Shadow.  Decode Range &gt; 0.2.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08190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328" y="6550223"/>
            <a:ext cx="782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Affine Decoder on Both Paint/Shadow.  Electrodes Shuffled. Original Paint/Shadow.  Decode Range &gt; 0.2.</a:t>
            </a:r>
            <a:endParaRPr lang="en-US" sz="1400" dirty="0"/>
          </a:p>
        </p:txBody>
      </p:sp>
      <p:pic>
        <p:nvPicPr>
          <p:cNvPr id="7" name="Picture 6" descr="InferredMatchDecodeDifferen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00" y="335959"/>
            <a:ext cx="3727219" cy="3002990"/>
          </a:xfrm>
          <a:prstGeom prst="rect">
            <a:avLst/>
          </a:prstGeom>
        </p:spPr>
      </p:pic>
      <p:pic>
        <p:nvPicPr>
          <p:cNvPr id="11" name="Picture 10" descr="OverallDecodeDifferenc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97" y="335959"/>
            <a:ext cx="3727219" cy="3002990"/>
          </a:xfrm>
          <a:prstGeom prst="rect">
            <a:avLst/>
          </a:prstGeom>
        </p:spPr>
      </p:pic>
      <p:pic>
        <p:nvPicPr>
          <p:cNvPr id="12" name="Picture 11" descr="InferredMatchSlopeIntercep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707" y="3536950"/>
            <a:ext cx="3048712" cy="29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97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328" y="6550223"/>
            <a:ext cx="832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Affine Decoder on Both Paint/Shadow.  Best 2 Electrode Decoding. Original Paint/Shadow.  Decode Range &gt; 0.2.</a:t>
            </a:r>
            <a:endParaRPr lang="en-US" sz="1400" dirty="0"/>
          </a:p>
        </p:txBody>
      </p:sp>
      <p:pic>
        <p:nvPicPr>
          <p:cNvPr id="8" name="Picture 7" descr="OverallDecodeDifferen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97" y="335959"/>
            <a:ext cx="3727219" cy="3002990"/>
          </a:xfrm>
          <a:prstGeom prst="rect">
            <a:avLst/>
          </a:prstGeom>
        </p:spPr>
      </p:pic>
      <p:pic>
        <p:nvPicPr>
          <p:cNvPr id="10" name="Picture 9" descr="InferredMatchDecodeDifferenc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00" y="351522"/>
            <a:ext cx="3727219" cy="3002990"/>
          </a:xfrm>
          <a:prstGeom prst="rect">
            <a:avLst/>
          </a:prstGeom>
        </p:spPr>
      </p:pic>
      <p:pic>
        <p:nvPicPr>
          <p:cNvPr id="13" name="Picture 12" descr="InferredMatchSlopeIntercep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707" y="3536950"/>
            <a:ext cx="3048712" cy="29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51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328" y="6550223"/>
            <a:ext cx="832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Affine Decoder on Both Paint/Shadow.  Best 1 Electrode Decoding. Original Paint/Shadow.  Decode Range &gt; 0.2.</a:t>
            </a:r>
            <a:endParaRPr lang="en-US" sz="1400" dirty="0"/>
          </a:p>
        </p:txBody>
      </p:sp>
      <p:pic>
        <p:nvPicPr>
          <p:cNvPr id="7" name="Picture 6" descr="InferredMatchDecodeDifferen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00" y="335959"/>
            <a:ext cx="3727219" cy="3002990"/>
          </a:xfrm>
          <a:prstGeom prst="rect">
            <a:avLst/>
          </a:prstGeom>
        </p:spPr>
      </p:pic>
      <p:pic>
        <p:nvPicPr>
          <p:cNvPr id="11" name="Picture 10" descr="OverallDecodeDifferenc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97" y="335959"/>
            <a:ext cx="3727219" cy="3002990"/>
          </a:xfrm>
          <a:prstGeom prst="rect">
            <a:avLst/>
          </a:prstGeom>
        </p:spPr>
      </p:pic>
      <p:pic>
        <p:nvPicPr>
          <p:cNvPr id="12" name="Picture 11" descr="InferredMatchSlopeIntercep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707" y="3536950"/>
            <a:ext cx="3048712" cy="29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3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JD130902Lightness0001_2_vs_1_affine_none_electrodewg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1219200"/>
            <a:ext cx="3733925" cy="3378668"/>
          </a:xfrm>
          <a:prstGeom prst="rect">
            <a:avLst/>
          </a:prstGeom>
        </p:spPr>
      </p:pic>
      <p:pic>
        <p:nvPicPr>
          <p:cNvPr id="6" name="Picture 5" descr="JD130902Lightness0001_2_vs_1_affine_none_electrodewg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052" y="1219200"/>
            <a:ext cx="3733925" cy="337866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328" y="6550223"/>
            <a:ext cx="7547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Weights on electrodes.  Left, affine decoder.  Right, affine decoder with trials shuffled within contrast.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26099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ferredMatchSlopeIntercep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701" y="3879259"/>
            <a:ext cx="2514684" cy="2502492"/>
          </a:xfrm>
          <a:prstGeom prst="rect">
            <a:avLst/>
          </a:prstGeom>
        </p:spPr>
      </p:pic>
      <p:pic>
        <p:nvPicPr>
          <p:cNvPr id="3" name="Picture 2" descr="InferredMatchSlopeIntercep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782" y="3879259"/>
            <a:ext cx="2514684" cy="2502492"/>
          </a:xfrm>
          <a:prstGeom prst="rect">
            <a:avLst/>
          </a:prstGeom>
        </p:spPr>
      </p:pic>
      <p:pic>
        <p:nvPicPr>
          <p:cNvPr id="4" name="Picture 3" descr="OverallDecodeDifferenc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35" y="876300"/>
            <a:ext cx="3106016" cy="2502492"/>
          </a:xfrm>
          <a:prstGeom prst="rect">
            <a:avLst/>
          </a:prstGeom>
        </p:spPr>
      </p:pic>
      <p:pic>
        <p:nvPicPr>
          <p:cNvPr id="7" name="Picture 6" descr="OverallDecodeDifferenc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116" y="876300"/>
            <a:ext cx="3106016" cy="250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83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104</Words>
  <Application>Microsoft Macintosh PowerPoint</Application>
  <PresentationFormat>On-screen Show (4:3)</PresentationFormat>
  <Paragraphs>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Penn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Brainard</dc:creator>
  <cp:lastModifiedBy>David Brainard</cp:lastModifiedBy>
  <cp:revision>58</cp:revision>
  <dcterms:created xsi:type="dcterms:W3CDTF">2013-08-25T14:23:36Z</dcterms:created>
  <dcterms:modified xsi:type="dcterms:W3CDTF">2013-11-13T00:37:37Z</dcterms:modified>
</cp:coreProperties>
</file>