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568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2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7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50DB-D1E8-464A-9861-D8DF348224A5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CAD2-06E9-5C44-B73A-BDC72D1E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D130902Lightness0001_200px_8cx_-14cy_2_shd_vs_1_pnt_affine_onetrial_decod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52" y="3524250"/>
            <a:ext cx="2951491" cy="3200400"/>
          </a:xfrm>
          <a:prstGeom prst="rect">
            <a:avLst/>
          </a:prstGeom>
        </p:spPr>
      </p:pic>
      <p:pic>
        <p:nvPicPr>
          <p:cNvPr id="5" name="Picture 4" descr="JD130902Lightness0001_200px_8cx_-14cy_2_shd_vs_1_pnt_affine_onetrial_inferredmatch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55" y="1733550"/>
            <a:ext cx="2866498" cy="3200400"/>
          </a:xfrm>
          <a:prstGeom prst="rect">
            <a:avLst/>
          </a:prstGeom>
        </p:spPr>
      </p:pic>
      <p:pic>
        <p:nvPicPr>
          <p:cNvPr id="6" name="Picture 5" descr="JD130902Lightness0001_200px_8cx_-14cy_2_shd_vs_1_pnt_affine_onetrial_nlcontrastf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52" y="76200"/>
            <a:ext cx="297121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9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D130902Lightness0001_200px_8cx_-14cy_2_shd_vs_1_pnt_smoothing_onetrial_decod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02" y="3562350"/>
            <a:ext cx="2951491" cy="3200400"/>
          </a:xfrm>
          <a:prstGeom prst="rect">
            <a:avLst/>
          </a:prstGeom>
        </p:spPr>
      </p:pic>
      <p:pic>
        <p:nvPicPr>
          <p:cNvPr id="5" name="Picture 4" descr="JD130902Lightness0001_200px_8cx_-14cy_2_shd_vs_1_pnt_smoothing_onetrial_inferredmatch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797050"/>
            <a:ext cx="2866498" cy="3200400"/>
          </a:xfrm>
          <a:prstGeom prst="rect">
            <a:avLst/>
          </a:prstGeom>
        </p:spPr>
      </p:pic>
      <p:pic>
        <p:nvPicPr>
          <p:cNvPr id="6" name="Picture 5" descr="JD130902Lightness0001_200px_8cx_-14cy_2_shd_vs_1_pnt_smoothing_onetrial_nlcontrastf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02" y="76200"/>
            <a:ext cx="297121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4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D130902Lightness0001_200px_8cx_-14cy_2_shd_vs_1_pnt_affine_onecontrast_decod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76" y="3409950"/>
            <a:ext cx="2951494" cy="3200400"/>
          </a:xfrm>
          <a:prstGeom prst="rect">
            <a:avLst/>
          </a:prstGeom>
        </p:spPr>
      </p:pic>
      <p:pic>
        <p:nvPicPr>
          <p:cNvPr id="3" name="Picture 2" descr="JD130902Lightness0001_200px_8cx_-14cy_2_shd_vs_1_pnt_affine_onecontrast_inferredmatch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82" y="1809750"/>
            <a:ext cx="2866498" cy="3200400"/>
          </a:xfrm>
          <a:prstGeom prst="rect">
            <a:avLst/>
          </a:prstGeom>
        </p:spPr>
      </p:pic>
      <p:pic>
        <p:nvPicPr>
          <p:cNvPr id="9" name="Picture 8" descr="JD130902Lightness0001_200px_8cx_-14cy_2_shd_vs_1_pnt_affine_onecontrast_nlcontrastf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52" y="95250"/>
            <a:ext cx="297121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6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D130901Lightness0001_100px_5cx_-12cy_2_shd_vs_1_pnt_affine_onetrial_decod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02" y="3575050"/>
            <a:ext cx="2951491" cy="3200400"/>
          </a:xfrm>
          <a:prstGeom prst="rect">
            <a:avLst/>
          </a:prstGeom>
        </p:spPr>
      </p:pic>
      <p:pic>
        <p:nvPicPr>
          <p:cNvPr id="2" name="Picture 1" descr="JD130901Lightness0001_100px_5cx_-12cy_2_shd_vs_1_pnt_affine_onetrial_inferredmatch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53" y="1352550"/>
            <a:ext cx="2866498" cy="3200400"/>
          </a:xfrm>
          <a:prstGeom prst="rect">
            <a:avLst/>
          </a:prstGeom>
        </p:spPr>
      </p:pic>
      <p:pic>
        <p:nvPicPr>
          <p:cNvPr id="3" name="Picture 2" descr="JD130901Lightness0001_100px_5cx_-12cy_2_shd_vs_1_pnt_affine_onetrial_nlcontrastf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02" y="177800"/>
            <a:ext cx="297121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1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D130901Lightness0001_100px_5cx_-12cy_2_shd_vs_1_pnt_smoothing_onetrial_decod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27" y="3422650"/>
            <a:ext cx="2951494" cy="3200400"/>
          </a:xfrm>
          <a:prstGeom prst="rect">
            <a:avLst/>
          </a:prstGeom>
        </p:spPr>
      </p:pic>
      <p:pic>
        <p:nvPicPr>
          <p:cNvPr id="10" name="Picture 9" descr="JD130901Lightness0001_100px_5cx_-12cy_2_shd_vs_1_pnt_smoothing_onetrial_inferredmatch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903" y="1600200"/>
            <a:ext cx="2866500" cy="3200400"/>
          </a:xfrm>
          <a:prstGeom prst="rect">
            <a:avLst/>
          </a:prstGeom>
        </p:spPr>
      </p:pic>
      <p:pic>
        <p:nvPicPr>
          <p:cNvPr id="11" name="Picture 10" descr="JD130901Lightness0001_100px_5cx_-12cy_2_shd_vs_1_pnt_smoothing_onetrial_nlcontrastf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27" y="0"/>
            <a:ext cx="297122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2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D130911Lightness0001_200px_8cx_-20cy_3_shd_vs_1_pnt_smoothing_onetrial_decod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1" y="3581400"/>
            <a:ext cx="2951491" cy="3200400"/>
          </a:xfrm>
          <a:prstGeom prst="rect">
            <a:avLst/>
          </a:prstGeom>
        </p:spPr>
      </p:pic>
      <p:pic>
        <p:nvPicPr>
          <p:cNvPr id="3" name="Picture 2" descr="JD130911Lightness0001_200px_8cx_-20cy_3_shd_vs_1_pnt_smoothing_onetrial_inferredmatch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805" y="1905000"/>
            <a:ext cx="2866498" cy="3200400"/>
          </a:xfrm>
          <a:prstGeom prst="rect">
            <a:avLst/>
          </a:prstGeom>
        </p:spPr>
      </p:pic>
      <p:pic>
        <p:nvPicPr>
          <p:cNvPr id="4" name="Picture 3" descr="JD130911Lightness0001_200px_8cx_-20cy_3_shd_vs_1_pnt_smoothing_onetrial_nlcontrastf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1" y="101600"/>
            <a:ext cx="297121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2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41</cp:revision>
  <dcterms:created xsi:type="dcterms:W3CDTF">2013-08-25T14:23:36Z</dcterms:created>
  <dcterms:modified xsi:type="dcterms:W3CDTF">2013-11-05T14:31:07Z</dcterms:modified>
</cp:coreProperties>
</file>