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CCC2-79EA-1944-9556-F1094827AB99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aintSqrt_Probe50_Diam100_Blob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6" y="585253"/>
            <a:ext cx="2667000" cy="2667000"/>
          </a:xfrm>
          <a:prstGeom prst="rect">
            <a:avLst/>
          </a:prstGeom>
        </p:spPr>
      </p:pic>
      <p:pic>
        <p:nvPicPr>
          <p:cNvPr id="10" name="Picture 9" descr="PaintSqrt_Probe50_Diam100_Blob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138" y="585253"/>
            <a:ext cx="2667000" cy="2667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062" y="54045"/>
            <a:ext cx="27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Stimulus Examples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5854" y="423377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pic>
        <p:nvPicPr>
          <p:cNvPr id="14" name="Picture 13" descr="ShadowSqrt_Probe50_Diam100_Blob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138" y="4087267"/>
            <a:ext cx="2667000" cy="2667000"/>
          </a:xfrm>
          <a:prstGeom prst="rect">
            <a:avLst/>
          </a:prstGeom>
        </p:spPr>
      </p:pic>
      <p:pic>
        <p:nvPicPr>
          <p:cNvPr id="15" name="Picture 14" descr="PaintSqrt_Probe50_Diam100_Blob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6" y="4087267"/>
            <a:ext cx="2667000" cy="2667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5854" y="393784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92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hb-pnt_rot0_shad4_blk30_cen30_vs_pnt_rot0_shad4_blk30_cen30_time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646274"/>
            <a:ext cx="6477000" cy="601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62" y="54045"/>
            <a:ext cx="6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Psychometric Functions, Paint </a:t>
            </a:r>
            <a:r>
              <a:rPr lang="en-US" dirty="0" err="1" smtClean="0"/>
              <a:t>Vs</a:t>
            </a:r>
            <a:r>
              <a:rPr lang="en-US" dirty="0" smtClean="0"/>
              <a:t> Paint (Control Condition)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5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062" y="54045"/>
            <a:ext cx="4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 Psychometric Functions, Paint </a:t>
            </a:r>
            <a:r>
              <a:rPr lang="en-US" dirty="0" err="1" smtClean="0"/>
              <a:t>Vs</a:t>
            </a:r>
            <a:r>
              <a:rPr lang="en-US" dirty="0" smtClean="0"/>
              <a:t> Shadow</a:t>
            </a:r>
            <a:endParaRPr lang="en-US" dirty="0"/>
          </a:p>
        </p:txBody>
      </p:sp>
      <p:pic>
        <p:nvPicPr>
          <p:cNvPr id="12" name="Picture 11" descr="dhb-pnt_rot0_shad4_blk30_cen30_vs_shd_rot0_shad4_blk30_cen30_time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646274"/>
            <a:ext cx="64770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062" y="54045"/>
            <a:ext cx="58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Summary Figure, Paint </a:t>
            </a:r>
            <a:r>
              <a:rPr lang="en-US" dirty="0" err="1" smtClean="0"/>
              <a:t>Vs</a:t>
            </a:r>
            <a:r>
              <a:rPr lang="en-US" dirty="0" smtClean="0"/>
              <a:t> Paint (Control Condition)</a:t>
            </a:r>
            <a:endParaRPr lang="en-US" dirty="0"/>
          </a:p>
        </p:txBody>
      </p:sp>
      <p:pic>
        <p:nvPicPr>
          <p:cNvPr id="2" name="Picture 1" descr="Summ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1" y="1232759"/>
            <a:ext cx="84455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9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062" y="54045"/>
            <a:ext cx="423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Summary Figure, Paint </a:t>
            </a:r>
            <a:r>
              <a:rPr lang="en-US" dirty="0" err="1" smtClean="0"/>
              <a:t>Vs</a:t>
            </a:r>
            <a:r>
              <a:rPr lang="en-US" dirty="0" smtClean="0"/>
              <a:t> Shadow</a:t>
            </a:r>
            <a:endParaRPr lang="en-US" dirty="0"/>
          </a:p>
        </p:txBody>
      </p:sp>
      <p:pic>
        <p:nvPicPr>
          <p:cNvPr id="6" name="Picture 5" descr="Summ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" y="1231601"/>
            <a:ext cx="84455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</Words>
  <Application>Microsoft Macintosh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7</cp:revision>
  <dcterms:created xsi:type="dcterms:W3CDTF">2013-01-10T00:34:28Z</dcterms:created>
  <dcterms:modified xsi:type="dcterms:W3CDTF">2013-01-10T01:24:53Z</dcterms:modified>
</cp:coreProperties>
</file>