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8" r:id="rId6"/>
    <p:sldId id="259" r:id="rId7"/>
    <p:sldId id="264" r:id="rId8"/>
    <p:sldId id="257" r:id="rId9"/>
    <p:sldId id="260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CCC2-79EA-1944-9556-F1094827AB9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6F29-8D62-7844-B1C3-9D7202FF5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Relationship Id="rId3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2" y="581011"/>
            <a:ext cx="7032401" cy="5417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3275" y="6578938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Hillis</a:t>
            </a:r>
            <a:r>
              <a:rPr lang="en-US" sz="1200" dirty="0"/>
              <a:t> </a:t>
            </a:r>
            <a:r>
              <a:rPr lang="en-US" sz="1200" dirty="0" smtClean="0"/>
              <a:t>and Brainard,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03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6" y="3679292"/>
            <a:ext cx="5715000" cy="305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70" y="2830102"/>
            <a:ext cx="7239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6" y="313888"/>
            <a:ext cx="57150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988"/>
            <a:ext cx="5715000" cy="304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0549"/>
            <a:ext cx="5715000" cy="305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0" y="2868202"/>
            <a:ext cx="685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" y="264087"/>
            <a:ext cx="5715000" cy="305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" y="3484440"/>
            <a:ext cx="5715000" cy="305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0" y="2868202"/>
            <a:ext cx="736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33275" y="6578938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Hillis</a:t>
            </a:r>
            <a:r>
              <a:rPr lang="en-US" sz="1200" dirty="0"/>
              <a:t> </a:t>
            </a:r>
            <a:r>
              <a:rPr lang="en-US" sz="1200" dirty="0" smtClean="0"/>
              <a:t>and Brainard, 2007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33275" y="6578938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Hillis</a:t>
            </a:r>
            <a:r>
              <a:rPr lang="en-US" sz="1200" dirty="0"/>
              <a:t> </a:t>
            </a:r>
            <a:r>
              <a:rPr lang="en-US" sz="1200" dirty="0" smtClean="0"/>
              <a:t>and Brainard, 2007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99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4" y="4621600"/>
            <a:ext cx="2048569" cy="16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140" y="763612"/>
            <a:ext cx="7702832" cy="5170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62" y="2015609"/>
            <a:ext cx="2667000" cy="2667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06851" y="3307608"/>
            <a:ext cx="83005" cy="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intSqrt_Probe65_Diam100_Blob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44" y="201560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2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hb-pnt_rot0_shad4_blk30_cen30_vs_pnt_rot0_shad4_blk30_cen30_time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646274"/>
            <a:ext cx="6477000" cy="601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219" y="908367"/>
            <a:ext cx="736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582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Summary Figure, Paint </a:t>
            </a:r>
            <a:r>
              <a:rPr lang="en-US" dirty="0" err="1" smtClean="0"/>
              <a:t>Vs</a:t>
            </a:r>
            <a:r>
              <a:rPr lang="en-US" dirty="0" smtClean="0"/>
              <a:t> Paint (Control Condition)</a:t>
            </a:r>
            <a:endParaRPr lang="en-US" dirty="0"/>
          </a:p>
        </p:txBody>
      </p:sp>
      <p:pic>
        <p:nvPicPr>
          <p:cNvPr id="2" name="Picture 1" descr="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1" y="1232759"/>
            <a:ext cx="8445500" cy="458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01" y="3937922"/>
            <a:ext cx="736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6" y="585253"/>
            <a:ext cx="2667000" cy="2667000"/>
          </a:xfrm>
          <a:prstGeom prst="rect">
            <a:avLst/>
          </a:prstGeom>
        </p:spPr>
      </p:pic>
      <p:pic>
        <p:nvPicPr>
          <p:cNvPr id="10" name="Picture 9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38" y="585253"/>
            <a:ext cx="2667000" cy="2667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854" y="423377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pic>
        <p:nvPicPr>
          <p:cNvPr id="14" name="Picture 13" descr="ShadowSqrt_Probe50_Diam100_Blob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38" y="4087267"/>
            <a:ext cx="2667000" cy="2667000"/>
          </a:xfrm>
          <a:prstGeom prst="rect">
            <a:avLst/>
          </a:prstGeom>
        </p:spPr>
      </p:pic>
      <p:pic>
        <p:nvPicPr>
          <p:cNvPr id="15" name="Picture 14" descr="PaintSqrt_Probe50_Diam100_Blob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6" y="4087267"/>
            <a:ext cx="2667000" cy="2667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5854" y="393784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71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4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Psychometric Functions, Paint </a:t>
            </a:r>
            <a:r>
              <a:rPr lang="en-US" dirty="0" err="1" smtClean="0"/>
              <a:t>Vs</a:t>
            </a:r>
            <a:r>
              <a:rPr lang="en-US" dirty="0" smtClean="0"/>
              <a:t> Shadow</a:t>
            </a:r>
            <a:endParaRPr lang="en-US" dirty="0"/>
          </a:p>
        </p:txBody>
      </p:sp>
      <p:pic>
        <p:nvPicPr>
          <p:cNvPr id="12" name="Picture 11" descr="dhb-pnt_rot0_shad4_blk30_cen30_vs_shd_rot0_shad4_blk30_cen30_time1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646274"/>
            <a:ext cx="6477000" cy="601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125" y="987468"/>
            <a:ext cx="723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062" y="54045"/>
            <a:ext cx="423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Summary Figure, Paint </a:t>
            </a:r>
            <a:r>
              <a:rPr lang="en-US" dirty="0" err="1" smtClean="0"/>
              <a:t>Vs</a:t>
            </a:r>
            <a:r>
              <a:rPr lang="en-US" dirty="0" smtClean="0"/>
              <a:t> Shadow</a:t>
            </a:r>
            <a:endParaRPr lang="en-US" dirty="0"/>
          </a:p>
        </p:txBody>
      </p:sp>
      <p:pic>
        <p:nvPicPr>
          <p:cNvPr id="6" name="Picture 5" descr="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" y="1231601"/>
            <a:ext cx="8445500" cy="458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32" y="3950622"/>
            <a:ext cx="723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Macintosh PowerPoint</Application>
  <PresentationFormat>On-screen Show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20</cp:revision>
  <dcterms:created xsi:type="dcterms:W3CDTF">2013-01-10T00:34:28Z</dcterms:created>
  <dcterms:modified xsi:type="dcterms:W3CDTF">2013-06-04T13:27:15Z</dcterms:modified>
</cp:coreProperties>
</file>