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2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ShadowSqr_Eimgs_rot0_shad4_blk40_cen40_t_Probe50_Diam70_Blob0_Chk1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01025"/>
            <a:ext cx="2667000" cy="2667000"/>
          </a:xfrm>
          <a:prstGeom prst="rect">
            <a:avLst/>
          </a:prstGeom>
        </p:spPr>
      </p:pic>
      <p:pic>
        <p:nvPicPr>
          <p:cNvPr id="12" name="Picture 11" descr="aPaintSqrt_Eimgs_rot0_shad4_blk40_cen40__Probe50_Diam70_Blob0_Chk1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8000"/>
            <a:ext cx="2667000" cy="2667000"/>
          </a:xfrm>
          <a:prstGeom prst="rect">
            <a:avLst/>
          </a:prstGeom>
        </p:spPr>
      </p:pic>
      <p:pic>
        <p:nvPicPr>
          <p:cNvPr id="13" name="Picture 12" descr="aPaintSqrt_Eimgs_rot0_shad4_blk40_cen10__Probe50_Diam70_Blob0_Chk14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08000"/>
            <a:ext cx="2667000" cy="2667000"/>
          </a:xfrm>
          <a:prstGeom prst="rect">
            <a:avLst/>
          </a:prstGeom>
        </p:spPr>
      </p:pic>
      <p:pic>
        <p:nvPicPr>
          <p:cNvPr id="14" name="Picture 13" descr="aShadowSqr_Eimgs_rot0_shad4_blk40_cen10_t_Probe50_Diam70_Blob0_Chk14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3901025"/>
            <a:ext cx="2667000" cy="2667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3850" y="46335"/>
            <a:ext cx="2215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Eimgs_rot0_shad4_blk40_cen10</a:t>
            </a:r>
          </a:p>
          <a:p>
            <a:r>
              <a:rPr lang="en-US" sz="1200" dirty="0" smtClean="0"/>
              <a:t>“New Paint”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33850" y="3422426"/>
            <a:ext cx="2215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Eimgs_rot0_shad4_blk40_cen10</a:t>
            </a:r>
          </a:p>
          <a:p>
            <a:r>
              <a:rPr lang="en-US" sz="1200" dirty="0" smtClean="0"/>
              <a:t>“New Shadow”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3422426"/>
            <a:ext cx="2215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Eimgs_rot0_shad4_blk40_cen40</a:t>
            </a:r>
          </a:p>
          <a:p>
            <a:r>
              <a:rPr lang="en-US" sz="1200" dirty="0" smtClean="0"/>
              <a:t>“Original Shadow”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46335"/>
            <a:ext cx="2215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Eimgs_rot0_shad4_blk40_cen40</a:t>
            </a:r>
          </a:p>
          <a:p>
            <a:r>
              <a:rPr lang="en-US" sz="1200" dirty="0" smtClean="0"/>
              <a:t>“Original Paint”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99111" y="6568025"/>
            <a:ext cx="1744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Probe level 50 illustrated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14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213642"/>
            <a:ext cx="835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“Original” paint/shadow psychophysics</a:t>
            </a:r>
          </a:p>
          <a:p>
            <a:r>
              <a:rPr lang="en-US" sz="1200" dirty="0" smtClean="0"/>
              <a:t>Eimgs_rot0_shad4_blk40_cen40, parametricConditions2, paint is ref for both conditions, paint as test in c31, shadow as test in c32)</a:t>
            </a:r>
          </a:p>
          <a:p>
            <a:r>
              <a:rPr lang="en-US" sz="1200" dirty="0" smtClean="0"/>
              <a:t>Probe levels 25, 50, 75 (as illustrated)</a:t>
            </a:r>
            <a:endParaRPr lang="en-US" sz="1200" dirty="0"/>
          </a:p>
        </p:txBody>
      </p:sp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9047"/>
            <a:ext cx="2743200" cy="27432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06561"/>
            <a:ext cx="2743200" cy="27432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743200" cy="2743200"/>
          </a:xfrm>
          <a:prstGeom prst="rect">
            <a:avLst/>
          </a:prstGeom>
        </p:spPr>
      </p:pic>
      <p:pic>
        <p:nvPicPr>
          <p:cNvPr id="9" name="Picture 8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212084"/>
            <a:ext cx="2743200" cy="2743200"/>
          </a:xfrm>
          <a:prstGeom prst="rect">
            <a:avLst/>
          </a:prstGeom>
        </p:spPr>
      </p:pic>
      <p:pic>
        <p:nvPicPr>
          <p:cNvPr id="10" name="Picture 9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220839"/>
            <a:ext cx="2743200" cy="2743200"/>
          </a:xfrm>
          <a:prstGeom prst="rect">
            <a:avLst/>
          </a:prstGeom>
        </p:spPr>
      </p:pic>
      <p:pic>
        <p:nvPicPr>
          <p:cNvPr id="11" name="Picture 10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2295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7"/>
            <a:ext cx="433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parametricConditions2, c31 (top) and c32 (bottom), three subjects</a:t>
            </a:r>
          </a:p>
        </p:txBody>
      </p:sp>
      <p:pic>
        <p:nvPicPr>
          <p:cNvPr id="2" name="Picture 1" descr="Summary_aqr_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3" y="241300"/>
            <a:ext cx="2635930" cy="2743200"/>
          </a:xfrm>
          <a:prstGeom prst="rect">
            <a:avLst/>
          </a:prstGeom>
        </p:spPr>
      </p:pic>
      <p:pic>
        <p:nvPicPr>
          <p:cNvPr id="3" name="Picture 2" descr="Summary_baf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70" y="241300"/>
            <a:ext cx="2635930" cy="2743200"/>
          </a:xfrm>
          <a:prstGeom prst="rect">
            <a:avLst/>
          </a:prstGeom>
        </p:spPr>
      </p:pic>
      <p:pic>
        <p:nvPicPr>
          <p:cNvPr id="8" name="Picture 7" descr="Summary_cnj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86" y="241300"/>
            <a:ext cx="2635930" cy="2743200"/>
          </a:xfrm>
          <a:prstGeom prst="rect">
            <a:avLst/>
          </a:prstGeom>
        </p:spPr>
      </p:pic>
      <p:pic>
        <p:nvPicPr>
          <p:cNvPr id="12" name="Picture 11" descr="Summary_aqr_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3" y="3248660"/>
            <a:ext cx="2635930" cy="2743200"/>
          </a:xfrm>
          <a:prstGeom prst="rect">
            <a:avLst/>
          </a:prstGeom>
        </p:spPr>
      </p:pic>
      <p:pic>
        <p:nvPicPr>
          <p:cNvPr id="13" name="Picture 12" descr="Summary_baf_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70" y="3248660"/>
            <a:ext cx="2635930" cy="2743200"/>
          </a:xfrm>
          <a:prstGeom prst="rect">
            <a:avLst/>
          </a:prstGeom>
        </p:spPr>
      </p:pic>
      <p:pic>
        <p:nvPicPr>
          <p:cNvPr id="14" name="Picture 13" descr="Summary_cnj_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86" y="3248660"/>
            <a:ext cx="263593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755" y="2984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AQR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755" y="32829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AQR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72605" y="298450"/>
            <a:ext cx="54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72605" y="3282950"/>
            <a:ext cx="54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87255" y="3282950"/>
            <a:ext cx="53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CNJ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87255" y="298450"/>
            <a:ext cx="53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027367"/>
            <a:ext cx="602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parametricConditions3, AQR</a:t>
            </a:r>
          </a:p>
          <a:p>
            <a:r>
              <a:rPr lang="en-US" sz="1200" dirty="0" smtClean="0"/>
              <a:t>Conditions 51 and 52 are same as parametricConditions2 31 and 32 (“original” paint/shadow).</a:t>
            </a:r>
          </a:p>
          <a:p>
            <a:r>
              <a:rPr lang="en-US" sz="1200" dirty="0" smtClean="0"/>
              <a:t>Conditions 53 and 54 are “new” paint/shadow as test, “original” paint as reference.</a:t>
            </a:r>
          </a:p>
          <a:p>
            <a:r>
              <a:rPr lang="en-US" sz="1200" dirty="0" err="1" smtClean="0"/>
              <a:t>Conditon</a:t>
            </a:r>
            <a:r>
              <a:rPr lang="en-US" sz="1200" dirty="0" smtClean="0"/>
              <a:t> 55 has “new” paint as test, “original” shadow as reference.</a:t>
            </a:r>
          </a:p>
        </p:txBody>
      </p:sp>
      <p:pic>
        <p:nvPicPr>
          <p:cNvPr id="5" name="Picture 4" descr="Summary_aqr_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241300"/>
            <a:ext cx="2628988" cy="2735976"/>
          </a:xfrm>
          <a:prstGeom prst="rect">
            <a:avLst/>
          </a:prstGeom>
        </p:spPr>
      </p:pic>
      <p:pic>
        <p:nvPicPr>
          <p:cNvPr id="6" name="Picture 5" descr="Summary_aqr_5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3175000"/>
            <a:ext cx="2628900" cy="2735580"/>
          </a:xfrm>
          <a:prstGeom prst="rect">
            <a:avLst/>
          </a:prstGeom>
        </p:spPr>
      </p:pic>
      <p:pic>
        <p:nvPicPr>
          <p:cNvPr id="7" name="Picture 6" descr="Summary_aqr_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27" y="241300"/>
            <a:ext cx="2628988" cy="2735976"/>
          </a:xfrm>
          <a:prstGeom prst="rect">
            <a:avLst/>
          </a:prstGeom>
        </p:spPr>
      </p:pic>
      <p:pic>
        <p:nvPicPr>
          <p:cNvPr id="9" name="Picture 8" descr="Summary_aqr_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27" y="3175000"/>
            <a:ext cx="2628988" cy="2735976"/>
          </a:xfrm>
          <a:prstGeom prst="rect">
            <a:avLst/>
          </a:prstGeom>
        </p:spPr>
      </p:pic>
      <p:pic>
        <p:nvPicPr>
          <p:cNvPr id="10" name="Picture 9" descr="Summary_aqr_5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2" y="241300"/>
            <a:ext cx="2628988" cy="2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0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ary_eje_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" y="177800"/>
            <a:ext cx="2628988" cy="2735976"/>
          </a:xfrm>
          <a:prstGeom prst="rect">
            <a:avLst/>
          </a:prstGeom>
        </p:spPr>
      </p:pic>
      <p:pic>
        <p:nvPicPr>
          <p:cNvPr id="8" name="Picture 7" descr="Summary_eje_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" y="3166133"/>
            <a:ext cx="2628988" cy="2735976"/>
          </a:xfrm>
          <a:prstGeom prst="rect">
            <a:avLst/>
          </a:prstGeom>
        </p:spPr>
      </p:pic>
      <p:pic>
        <p:nvPicPr>
          <p:cNvPr id="11" name="Picture 10" descr="Summary_eje_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88" y="177800"/>
            <a:ext cx="2628988" cy="2735976"/>
          </a:xfrm>
          <a:prstGeom prst="rect">
            <a:avLst/>
          </a:prstGeom>
        </p:spPr>
      </p:pic>
      <p:pic>
        <p:nvPicPr>
          <p:cNvPr id="12" name="Picture 11" descr="Summary_eje_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88" y="3166133"/>
            <a:ext cx="2628988" cy="2735976"/>
          </a:xfrm>
          <a:prstGeom prst="rect">
            <a:avLst/>
          </a:prstGeom>
        </p:spPr>
      </p:pic>
      <p:pic>
        <p:nvPicPr>
          <p:cNvPr id="13" name="Picture 12" descr="Summary_eje_5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8" y="177800"/>
            <a:ext cx="2628988" cy="2735976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spect="1"/>
          </p:cNvSpPr>
          <p:nvPr/>
        </p:nvSpPr>
        <p:spPr>
          <a:xfrm>
            <a:off x="105103" y="6027367"/>
            <a:ext cx="602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parametricConditions3, EJE</a:t>
            </a:r>
          </a:p>
          <a:p>
            <a:r>
              <a:rPr lang="en-US" sz="1200" dirty="0" smtClean="0"/>
              <a:t>Conditions 51 and 52 are same as parametricConditions2 31 and 32 (“original” paint/shadow).</a:t>
            </a:r>
          </a:p>
          <a:p>
            <a:r>
              <a:rPr lang="en-US" sz="1200" dirty="0" smtClean="0"/>
              <a:t>Conditions 53 and 54 are “new” paint/shadow as test, “original” paint as reference.</a:t>
            </a:r>
          </a:p>
          <a:p>
            <a:r>
              <a:rPr lang="en-US" sz="1200" dirty="0" err="1" smtClean="0"/>
              <a:t>Conditon</a:t>
            </a:r>
            <a:r>
              <a:rPr lang="en-US" sz="1200" dirty="0" smtClean="0"/>
              <a:t> 55 has “new” paint as test, “original” shadow as reference.</a:t>
            </a:r>
          </a:p>
        </p:txBody>
      </p:sp>
    </p:spTree>
    <p:extLst>
      <p:ext uri="{BB962C8B-B14F-4D97-AF65-F5344CB8AC3E}">
        <p14:creationId xmlns:p14="http://schemas.microsoft.com/office/powerpoint/2010/main" val="41893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mmary_cnj_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78" y="234950"/>
            <a:ext cx="2628988" cy="2735976"/>
          </a:xfrm>
          <a:prstGeom prst="rect">
            <a:avLst/>
          </a:prstGeom>
        </p:spPr>
      </p:pic>
      <p:pic>
        <p:nvPicPr>
          <p:cNvPr id="5" name="Picture 4" descr="Summary_cnj_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26" y="234950"/>
            <a:ext cx="2628988" cy="2735976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spect="1"/>
          </p:cNvSpPr>
          <p:nvPr/>
        </p:nvSpPr>
        <p:spPr>
          <a:xfrm>
            <a:off x="105103" y="6027367"/>
            <a:ext cx="602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parametricConditions3, CNJ</a:t>
            </a:r>
          </a:p>
          <a:p>
            <a:r>
              <a:rPr lang="en-US" sz="1200" dirty="0" smtClean="0"/>
              <a:t>Conditions 51 and 52 are same as parametricConditions2 31 and 32 (“original” paint/shadow).</a:t>
            </a:r>
          </a:p>
          <a:p>
            <a:r>
              <a:rPr lang="en-US" sz="1200" dirty="0" smtClean="0"/>
              <a:t>Conditions 53 and 54 are “new” paint/shadow as test, “original” paint as reference.</a:t>
            </a:r>
          </a:p>
          <a:p>
            <a:r>
              <a:rPr lang="en-US" sz="1200" dirty="0" err="1" smtClean="0"/>
              <a:t>Conditon</a:t>
            </a:r>
            <a:r>
              <a:rPr lang="en-US" sz="1200" dirty="0" smtClean="0"/>
              <a:t> 55 has “new” paint as test, “original” shadow as reference.</a:t>
            </a:r>
          </a:p>
        </p:txBody>
      </p:sp>
      <p:pic>
        <p:nvPicPr>
          <p:cNvPr id="2" name="Picture 1" descr="Summary_cnj_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5" y="234950"/>
            <a:ext cx="2628988" cy="2735976"/>
          </a:xfrm>
          <a:prstGeom prst="rect">
            <a:avLst/>
          </a:prstGeom>
        </p:spPr>
      </p:pic>
      <p:pic>
        <p:nvPicPr>
          <p:cNvPr id="4" name="Picture 3" descr="Summary_cnj_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5" y="3218576"/>
            <a:ext cx="2628988" cy="2735976"/>
          </a:xfrm>
          <a:prstGeom prst="rect">
            <a:avLst/>
          </a:prstGeom>
        </p:spPr>
      </p:pic>
      <p:pic>
        <p:nvPicPr>
          <p:cNvPr id="7" name="Picture 6" descr="Summary_cnj_5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78" y="3218576"/>
            <a:ext cx="2628988" cy="2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268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33</cp:revision>
  <dcterms:created xsi:type="dcterms:W3CDTF">2013-08-25T14:23:36Z</dcterms:created>
  <dcterms:modified xsi:type="dcterms:W3CDTF">2013-11-11T17:58:14Z</dcterms:modified>
</cp:coreProperties>
</file>