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5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aintSqrt_CEimgs_rot0_shad4_blk40_cen40__Probe50_Diam35_Blob0_Chk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450850"/>
            <a:ext cx="2667000" cy="2667000"/>
          </a:xfrm>
          <a:prstGeom prst="rect">
            <a:avLst/>
          </a:prstGeom>
        </p:spPr>
      </p:pic>
      <p:pic>
        <p:nvPicPr>
          <p:cNvPr id="3" name="Picture 2" descr="aShadowSqr_CEimgs_rot0_shad4_blk40_cen40_t_Probe50_Diam35_Blob0_Chk7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3530600"/>
            <a:ext cx="2667000" cy="2667000"/>
          </a:xfrm>
          <a:prstGeom prst="rect">
            <a:avLst/>
          </a:prstGeom>
        </p:spPr>
      </p:pic>
      <p:pic>
        <p:nvPicPr>
          <p:cNvPr id="13" name="Picture 12" descr="aPaintSqrt_Eimgs_rot0_shad4_blk40_cen40__Probe50_Diam70_Blob0_Chk14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450850"/>
            <a:ext cx="2667000" cy="2667000"/>
          </a:xfrm>
          <a:prstGeom prst="rect">
            <a:avLst/>
          </a:prstGeom>
        </p:spPr>
      </p:pic>
      <p:pic>
        <p:nvPicPr>
          <p:cNvPr id="14" name="Picture 13" descr="aShadowSqr_Eimgs_rot0_shad4_blk40_cen40_t_Probe50_Diam70_Blob0_Chk14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3530600"/>
            <a:ext cx="2667000" cy="2667000"/>
          </a:xfrm>
          <a:prstGeom prst="rect">
            <a:avLst/>
          </a:prstGeom>
        </p:spPr>
      </p:pic>
      <p:pic>
        <p:nvPicPr>
          <p:cNvPr id="15" name="Picture 14" descr="PaintSqrt_Probe50_Diam35_Blob0_Chk7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450850"/>
            <a:ext cx="2667000" cy="2667000"/>
          </a:xfrm>
          <a:prstGeom prst="rect">
            <a:avLst/>
          </a:prstGeom>
        </p:spPr>
      </p:pic>
      <p:pic>
        <p:nvPicPr>
          <p:cNvPr id="16" name="Picture 15" descr="ShadowSqrt_Probe50_Diam35_Blob0_Chk70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3530600"/>
            <a:ext cx="2667000" cy="2667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8450" y="100568"/>
            <a:ext cx="8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Ref, 61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450" y="31686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95650" y="815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95650" y="316126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3800" y="815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73800" y="316126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9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98450" y="10056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450" y="31686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95650" y="815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95650" y="316126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pic>
        <p:nvPicPr>
          <p:cNvPr id="17" name="Picture 16" descr="aPaintSqrt_REimgs_rot0_shad4_blk40_cen10__Probe50_Diam70_Blob0_Chk1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450850"/>
            <a:ext cx="2667000" cy="2667000"/>
          </a:xfrm>
          <a:prstGeom prst="rect">
            <a:avLst/>
          </a:prstGeom>
        </p:spPr>
      </p:pic>
      <p:pic>
        <p:nvPicPr>
          <p:cNvPr id="22" name="Picture 21" descr="aShadowSqr_REimgs_rot0_shad4_blk40_cen10_t_Probe50_Diam70_Blob0_Chk1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3530600"/>
            <a:ext cx="2667000" cy="2667000"/>
          </a:xfrm>
          <a:prstGeom prst="rect">
            <a:avLst/>
          </a:prstGeom>
        </p:spPr>
      </p:pic>
      <p:pic>
        <p:nvPicPr>
          <p:cNvPr id="25" name="Picture 24" descr="aPaintSqrt_REimgs_rot0_shad4_blk40_cen40__Probe50_Diam70_Blob0_Chk14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450850"/>
            <a:ext cx="2667000" cy="2667000"/>
          </a:xfrm>
          <a:prstGeom prst="rect">
            <a:avLst/>
          </a:prstGeom>
        </p:spPr>
      </p:pic>
      <p:pic>
        <p:nvPicPr>
          <p:cNvPr id="26" name="Picture 25" descr="aShadowSqr_REimgs_rot0_shad4_blk40_cen40_t_Probe50_Diam70_Blob0_Chk14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35306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mmary_aqr_6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9" y="3248660"/>
            <a:ext cx="2628988" cy="2735976"/>
          </a:xfrm>
          <a:prstGeom prst="rect">
            <a:avLst/>
          </a:prstGeom>
        </p:spPr>
      </p:pic>
      <p:pic>
        <p:nvPicPr>
          <p:cNvPr id="6" name="Picture 5" descr="Summary_aqr_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5" y="241300"/>
            <a:ext cx="2628988" cy="2735976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366047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parametricConditions4</a:t>
            </a:r>
            <a:endParaRPr lang="en-U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765" y="1373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AQR</a:t>
            </a:r>
            <a:endParaRPr lang="en-US" dirty="0"/>
          </a:p>
        </p:txBody>
      </p:sp>
      <p:pic>
        <p:nvPicPr>
          <p:cNvPr id="18" name="Picture 17" descr="Summary_aqr_6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39" y="3248660"/>
            <a:ext cx="2628988" cy="2735976"/>
          </a:xfrm>
          <a:prstGeom prst="rect">
            <a:avLst/>
          </a:prstGeom>
        </p:spPr>
      </p:pic>
      <p:pic>
        <p:nvPicPr>
          <p:cNvPr id="20" name="Picture 19" descr="Summary_aqr_6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60" y="241300"/>
            <a:ext cx="2628988" cy="2735976"/>
          </a:xfrm>
          <a:prstGeom prst="rect">
            <a:avLst/>
          </a:prstGeom>
        </p:spPr>
      </p:pic>
      <p:pic>
        <p:nvPicPr>
          <p:cNvPr id="21" name="Picture 20" descr="Summary_aqr_6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60" y="3248660"/>
            <a:ext cx="2628988" cy="2735976"/>
          </a:xfrm>
          <a:prstGeom prst="rect">
            <a:avLst/>
          </a:prstGeom>
        </p:spPr>
      </p:pic>
      <p:pic>
        <p:nvPicPr>
          <p:cNvPr id="24" name="Picture 23" descr="Summary_aqr_6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39" y="241300"/>
            <a:ext cx="2628988" cy="27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ummary_aqr_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9" y="241300"/>
            <a:ext cx="2628988" cy="2735976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105103" y="6366047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parametricConditions4</a:t>
            </a:r>
            <a:endParaRPr lang="en-U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765" y="1373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AQR</a:t>
            </a:r>
            <a:endParaRPr lang="en-US" dirty="0"/>
          </a:p>
        </p:txBody>
      </p:sp>
      <p:pic>
        <p:nvPicPr>
          <p:cNvPr id="13" name="Picture 12" descr="Summary_aqr_6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9" y="3248660"/>
            <a:ext cx="2628988" cy="2735976"/>
          </a:xfrm>
          <a:prstGeom prst="rect">
            <a:avLst/>
          </a:prstGeom>
        </p:spPr>
      </p:pic>
      <p:pic>
        <p:nvPicPr>
          <p:cNvPr id="14" name="Picture 13" descr="Summary_aqr_6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9" y="241300"/>
            <a:ext cx="2628988" cy="2735976"/>
          </a:xfrm>
          <a:prstGeom prst="rect">
            <a:avLst/>
          </a:prstGeom>
        </p:spPr>
      </p:pic>
      <p:pic>
        <p:nvPicPr>
          <p:cNvPr id="16" name="Picture 15" descr="Summary_aqr_7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39" y="3248660"/>
            <a:ext cx="2628988" cy="27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4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16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47</cp:revision>
  <dcterms:created xsi:type="dcterms:W3CDTF">2013-08-25T14:23:36Z</dcterms:created>
  <dcterms:modified xsi:type="dcterms:W3CDTF">2013-11-06T14:07:32Z</dcterms:modified>
</cp:coreProperties>
</file>