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50DB-D1E8-464A-9861-D8DF348224A5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13.tiff"/><Relationship Id="rId6" Type="http://schemas.openxmlformats.org/officeDocument/2006/relationships/image" Target="../media/image14.tiff"/><Relationship Id="rId7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366048"/>
            <a:ext cx="6971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Eimgs_rot0_shad4_blk40_cen40, parametricConditions2</a:t>
            </a:r>
            <a:r>
              <a:rPr lang="en-US" sz="1200" dirty="0" smtClean="0"/>
              <a:t>, </a:t>
            </a:r>
            <a:r>
              <a:rPr lang="en-US" sz="1200" dirty="0" smtClean="0"/>
              <a:t>paint is ref for all conditions, shadow is used in c32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Gamma corrected, probe levels 25, 50, 75</a:t>
            </a:r>
            <a:endParaRPr lang="en-US" sz="1200" dirty="0"/>
          </a:p>
        </p:txBody>
      </p:sp>
      <p:pic>
        <p:nvPicPr>
          <p:cNvPr id="5" name="Picture 4" descr="PaintSqrt_Probe25_Diam70_Blob0_Chk14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289047"/>
            <a:ext cx="2743200" cy="2743200"/>
          </a:xfrm>
          <a:prstGeom prst="rect">
            <a:avLst/>
          </a:prstGeom>
        </p:spPr>
      </p:pic>
      <p:pic>
        <p:nvPicPr>
          <p:cNvPr id="6" name="Picture 5" descr="PaintSqrt_Probe50_Diam70_Blob0_Chk14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06561"/>
            <a:ext cx="2743200" cy="2743200"/>
          </a:xfrm>
          <a:prstGeom prst="rect">
            <a:avLst/>
          </a:prstGeom>
        </p:spPr>
      </p:pic>
      <p:pic>
        <p:nvPicPr>
          <p:cNvPr id="7" name="Picture 6" descr="PaintSqrt_Probe75_Diam70_Blob0_Chk140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280281"/>
            <a:ext cx="2743200" cy="2743200"/>
          </a:xfrm>
          <a:prstGeom prst="rect">
            <a:avLst/>
          </a:prstGeom>
        </p:spPr>
      </p:pic>
      <p:pic>
        <p:nvPicPr>
          <p:cNvPr id="9" name="Picture 8" descr="ShadowSqrt_Probe25_Diam70_Blob0_Chk140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3398358"/>
            <a:ext cx="2743200" cy="2743200"/>
          </a:xfrm>
          <a:prstGeom prst="rect">
            <a:avLst/>
          </a:prstGeom>
        </p:spPr>
      </p:pic>
      <p:pic>
        <p:nvPicPr>
          <p:cNvPr id="10" name="Picture 9" descr="ShadowSqrt_Probe50_Diam70_Blob0_Chk14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407113"/>
            <a:ext cx="2743200" cy="2743200"/>
          </a:xfrm>
          <a:prstGeom prst="rect">
            <a:avLst/>
          </a:prstGeom>
        </p:spPr>
      </p:pic>
      <p:pic>
        <p:nvPicPr>
          <p:cNvPr id="11" name="Picture 10" descr="ShadowSqrt_Probe75_Diam70_Blob0_Chk140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34158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366047"/>
            <a:ext cx="337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parametricConditions2</a:t>
            </a:r>
            <a:r>
              <a:rPr lang="en-US" sz="1200" dirty="0" smtClean="0"/>
              <a:t>, c31 </a:t>
            </a:r>
            <a:r>
              <a:rPr lang="en-US" sz="1200" dirty="0" smtClean="0"/>
              <a:t>(top) and c32 (bottom)</a:t>
            </a:r>
            <a:endParaRPr lang="en-US" sz="1200" dirty="0" smtClean="0"/>
          </a:p>
        </p:txBody>
      </p:sp>
      <p:pic>
        <p:nvPicPr>
          <p:cNvPr id="2" name="Picture 1" descr="Summary_aqr_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3" y="241300"/>
            <a:ext cx="2635930" cy="2743200"/>
          </a:xfrm>
          <a:prstGeom prst="rect">
            <a:avLst/>
          </a:prstGeom>
        </p:spPr>
      </p:pic>
      <p:pic>
        <p:nvPicPr>
          <p:cNvPr id="3" name="Picture 2" descr="Summary_baf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70" y="241300"/>
            <a:ext cx="2635930" cy="2743200"/>
          </a:xfrm>
          <a:prstGeom prst="rect">
            <a:avLst/>
          </a:prstGeom>
        </p:spPr>
      </p:pic>
      <p:pic>
        <p:nvPicPr>
          <p:cNvPr id="8" name="Picture 7" descr="Summary_cnj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86" y="241300"/>
            <a:ext cx="2635930" cy="2743200"/>
          </a:xfrm>
          <a:prstGeom prst="rect">
            <a:avLst/>
          </a:prstGeom>
        </p:spPr>
      </p:pic>
      <p:pic>
        <p:nvPicPr>
          <p:cNvPr id="12" name="Picture 11" descr="Summary_aqr_3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3" y="3248660"/>
            <a:ext cx="2635930" cy="2743200"/>
          </a:xfrm>
          <a:prstGeom prst="rect">
            <a:avLst/>
          </a:prstGeom>
        </p:spPr>
      </p:pic>
      <p:pic>
        <p:nvPicPr>
          <p:cNvPr id="13" name="Picture 12" descr="Summary_baf_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70" y="3248660"/>
            <a:ext cx="2635930" cy="2743200"/>
          </a:xfrm>
          <a:prstGeom prst="rect">
            <a:avLst/>
          </a:prstGeom>
        </p:spPr>
      </p:pic>
      <p:pic>
        <p:nvPicPr>
          <p:cNvPr id="14" name="Picture 13" descr="Summary_cnj_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86" y="3248660"/>
            <a:ext cx="263593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9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366048"/>
            <a:ext cx="8986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Eimgs_rot0_shad4_blk40_cen40 </a:t>
            </a:r>
            <a:r>
              <a:rPr lang="en-US" sz="1200" dirty="0" smtClean="0"/>
              <a:t>(paint, parametricConditions2</a:t>
            </a:r>
            <a:r>
              <a:rPr lang="en-US" sz="1200" dirty="0" smtClean="0"/>
              <a:t>, </a:t>
            </a:r>
            <a:r>
              <a:rPr lang="en-US" sz="1200" dirty="0" smtClean="0"/>
              <a:t>c31), Eimgs_rot0_shad4_blk20_cen80 (shadow, parametricConditions2, c34)</a:t>
            </a:r>
          </a:p>
          <a:p>
            <a:r>
              <a:rPr lang="en-US" sz="1200" dirty="0" smtClean="0"/>
              <a:t>Gamma </a:t>
            </a:r>
            <a:r>
              <a:rPr lang="en-US" sz="1200" dirty="0" smtClean="0"/>
              <a:t>corrected, probe levels 25, 50, 75</a:t>
            </a:r>
            <a:endParaRPr lang="en-US" sz="1200" dirty="0"/>
          </a:p>
        </p:txBody>
      </p:sp>
      <p:pic>
        <p:nvPicPr>
          <p:cNvPr id="5" name="Picture 4" descr="PaintSqrt_Probe25_Diam70_Blob0_Chk14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280281"/>
            <a:ext cx="2743200" cy="2743200"/>
          </a:xfrm>
          <a:prstGeom prst="rect">
            <a:avLst/>
          </a:prstGeom>
        </p:spPr>
      </p:pic>
      <p:pic>
        <p:nvPicPr>
          <p:cNvPr id="6" name="Picture 5" descr="PaintSqrt_Probe50_Diam70_Blob0_Chk14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280281"/>
            <a:ext cx="2743200" cy="2743200"/>
          </a:xfrm>
          <a:prstGeom prst="rect">
            <a:avLst/>
          </a:prstGeom>
        </p:spPr>
      </p:pic>
      <p:pic>
        <p:nvPicPr>
          <p:cNvPr id="7" name="Picture 6" descr="PaintSqrt_Probe75_Diam70_Blob0_Chk140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280281"/>
            <a:ext cx="2743200" cy="2743200"/>
          </a:xfrm>
          <a:prstGeom prst="rect">
            <a:avLst/>
          </a:prstGeom>
        </p:spPr>
      </p:pic>
      <p:pic>
        <p:nvPicPr>
          <p:cNvPr id="2" name="Picture 1" descr="ShadowSqrt_Probe25_Diam70_Blob0_Chk140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3155950"/>
            <a:ext cx="2755900" cy="2755900"/>
          </a:xfrm>
          <a:prstGeom prst="rect">
            <a:avLst/>
          </a:prstGeom>
        </p:spPr>
      </p:pic>
      <p:pic>
        <p:nvPicPr>
          <p:cNvPr id="3" name="Picture 2" descr="ShadowSqrt_Probe50_Diam70_Blob0_Chk14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155950"/>
            <a:ext cx="2755900" cy="2755900"/>
          </a:xfrm>
          <a:prstGeom prst="rect">
            <a:avLst/>
          </a:prstGeom>
        </p:spPr>
      </p:pic>
      <p:pic>
        <p:nvPicPr>
          <p:cNvPr id="8" name="Picture 7" descr="ShadowSqrt_Probe75_Diam70_Blob0_Chk140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3155950"/>
            <a:ext cx="2755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366048"/>
            <a:ext cx="9077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Eimgs_rot0_shad4_blk40_cen40 </a:t>
            </a:r>
            <a:r>
              <a:rPr lang="en-US" sz="1200" dirty="0" smtClean="0"/>
              <a:t>(shadow, parametricConditions2</a:t>
            </a:r>
            <a:r>
              <a:rPr lang="en-US" sz="1200" dirty="0" smtClean="0"/>
              <a:t>, </a:t>
            </a:r>
            <a:r>
              <a:rPr lang="en-US" sz="1200" dirty="0" smtClean="0"/>
              <a:t>c32), Eimgs_rot0_shad4_blk20_cen80 (shadow, parametricConditions2, c34)</a:t>
            </a:r>
          </a:p>
          <a:p>
            <a:r>
              <a:rPr lang="en-US" sz="1200" dirty="0" smtClean="0"/>
              <a:t>Gamma </a:t>
            </a:r>
            <a:r>
              <a:rPr lang="en-US" sz="1200" dirty="0" smtClean="0"/>
              <a:t>corrected, probe levels 25, 50, 75</a:t>
            </a:r>
            <a:endParaRPr lang="en-US" sz="1200" dirty="0"/>
          </a:p>
        </p:txBody>
      </p:sp>
      <p:pic>
        <p:nvPicPr>
          <p:cNvPr id="2" name="Picture 1" descr="ShadowSqrt_Probe25_Diam70_Blob0_Chk14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3155950"/>
            <a:ext cx="2755900" cy="2755900"/>
          </a:xfrm>
          <a:prstGeom prst="rect">
            <a:avLst/>
          </a:prstGeom>
        </p:spPr>
      </p:pic>
      <p:pic>
        <p:nvPicPr>
          <p:cNvPr id="3" name="Picture 2" descr="ShadowSqrt_Probe50_Diam70_Blob0_Chk14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155950"/>
            <a:ext cx="2755900" cy="2755900"/>
          </a:xfrm>
          <a:prstGeom prst="rect">
            <a:avLst/>
          </a:prstGeom>
        </p:spPr>
      </p:pic>
      <p:pic>
        <p:nvPicPr>
          <p:cNvPr id="8" name="Picture 7" descr="ShadowSqrt_Probe75_Diam70_Blob0_Chk140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3155950"/>
            <a:ext cx="2755900" cy="2755900"/>
          </a:xfrm>
          <a:prstGeom prst="rect">
            <a:avLst/>
          </a:prstGeom>
        </p:spPr>
      </p:pic>
      <p:pic>
        <p:nvPicPr>
          <p:cNvPr id="9" name="Picture 8" descr="ShadowSqrt_Probe25_Diam70_Blob0_Chk140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185258"/>
            <a:ext cx="2743200" cy="2743200"/>
          </a:xfrm>
          <a:prstGeom prst="rect">
            <a:avLst/>
          </a:prstGeom>
        </p:spPr>
      </p:pic>
      <p:pic>
        <p:nvPicPr>
          <p:cNvPr id="10" name="Picture 9" descr="ShadowSqrt_Probe50_Diam70_Blob0_Chk14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194013"/>
            <a:ext cx="2743200" cy="2743200"/>
          </a:xfrm>
          <a:prstGeom prst="rect">
            <a:avLst/>
          </a:prstGeom>
        </p:spPr>
      </p:pic>
      <p:pic>
        <p:nvPicPr>
          <p:cNvPr id="11" name="Picture 10" descr="ShadowSqrt_Probe75_Diam70_Blob0_Chk140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2027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6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366047"/>
            <a:ext cx="337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parametricConditions2</a:t>
            </a:r>
            <a:r>
              <a:rPr lang="en-US" sz="1200" dirty="0" smtClean="0"/>
              <a:t>, </a:t>
            </a:r>
            <a:r>
              <a:rPr lang="en-US" sz="1200" dirty="0" smtClean="0"/>
              <a:t>c32 (top) </a:t>
            </a:r>
            <a:r>
              <a:rPr lang="en-US" sz="1200" dirty="0" smtClean="0"/>
              <a:t>and </a:t>
            </a:r>
            <a:r>
              <a:rPr lang="en-US" sz="1200" dirty="0" smtClean="0"/>
              <a:t>c34 (bottom)</a:t>
            </a:r>
            <a:endParaRPr lang="en-US" sz="1200" dirty="0" smtClean="0"/>
          </a:p>
        </p:txBody>
      </p:sp>
      <p:pic>
        <p:nvPicPr>
          <p:cNvPr id="12" name="Picture 11" descr="Summary_aqr_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175260"/>
            <a:ext cx="2635930" cy="2743200"/>
          </a:xfrm>
          <a:prstGeom prst="rect">
            <a:avLst/>
          </a:prstGeom>
        </p:spPr>
      </p:pic>
      <p:pic>
        <p:nvPicPr>
          <p:cNvPr id="13" name="Picture 12" descr="Summary_baf_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89" y="175260"/>
            <a:ext cx="2635930" cy="2743200"/>
          </a:xfrm>
          <a:prstGeom prst="rect">
            <a:avLst/>
          </a:prstGeom>
        </p:spPr>
      </p:pic>
      <p:pic>
        <p:nvPicPr>
          <p:cNvPr id="14" name="Picture 13" descr="Summary_cnj_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39" y="175260"/>
            <a:ext cx="2635930" cy="2743200"/>
          </a:xfrm>
          <a:prstGeom prst="rect">
            <a:avLst/>
          </a:prstGeom>
        </p:spPr>
      </p:pic>
      <p:pic>
        <p:nvPicPr>
          <p:cNvPr id="5" name="Picture 4" descr="Summary_aqr_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3098800"/>
            <a:ext cx="2628988" cy="2735976"/>
          </a:xfrm>
          <a:prstGeom prst="rect">
            <a:avLst/>
          </a:prstGeom>
        </p:spPr>
      </p:pic>
      <p:pic>
        <p:nvPicPr>
          <p:cNvPr id="6" name="Picture 5" descr="Summary_baf_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89" y="3098800"/>
            <a:ext cx="2628988" cy="2735976"/>
          </a:xfrm>
          <a:prstGeom prst="rect">
            <a:avLst/>
          </a:prstGeom>
        </p:spPr>
      </p:pic>
      <p:pic>
        <p:nvPicPr>
          <p:cNvPr id="7" name="Picture 6" descr="Summary_cnj_3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39" y="3098800"/>
            <a:ext cx="2628988" cy="27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9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103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16</cp:revision>
  <dcterms:created xsi:type="dcterms:W3CDTF">2013-08-25T14:23:36Z</dcterms:created>
  <dcterms:modified xsi:type="dcterms:W3CDTF">2013-08-25T20:36:32Z</dcterms:modified>
</cp:coreProperties>
</file>