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  <p:sldId id="263" r:id="rId3"/>
    <p:sldId id="262" r:id="rId4"/>
    <p:sldId id="264" r:id="rId5"/>
    <p:sldId id="256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70" d="100"/>
          <a:sy n="170" d="100"/>
        </p:scale>
        <p:origin x="-1336" y="-6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B50DB-D1E8-464A-9861-D8DF348224A5}" type="datetimeFigureOut">
              <a:rPr lang="en-US" smtClean="0"/>
              <a:t>9/8/13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BCAD2-06E9-5C44-B73A-BDC72D1E7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870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B50DB-D1E8-464A-9861-D8DF348224A5}" type="datetimeFigureOut">
              <a:rPr lang="en-US" smtClean="0"/>
              <a:t>9/8/13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BCAD2-06E9-5C44-B73A-BDC72D1E7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178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B50DB-D1E8-464A-9861-D8DF348224A5}" type="datetimeFigureOut">
              <a:rPr lang="en-US" smtClean="0"/>
              <a:t>9/8/13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BCAD2-06E9-5C44-B73A-BDC72D1E7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677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B50DB-D1E8-464A-9861-D8DF348224A5}" type="datetimeFigureOut">
              <a:rPr lang="en-US" smtClean="0"/>
              <a:t>9/8/13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BCAD2-06E9-5C44-B73A-BDC72D1E7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552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B50DB-D1E8-464A-9861-D8DF348224A5}" type="datetimeFigureOut">
              <a:rPr lang="en-US" smtClean="0"/>
              <a:t>9/8/13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BCAD2-06E9-5C44-B73A-BDC72D1E7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420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B50DB-D1E8-464A-9861-D8DF348224A5}" type="datetimeFigureOut">
              <a:rPr lang="en-US" smtClean="0"/>
              <a:t>9/8/13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BCAD2-06E9-5C44-B73A-BDC72D1E7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721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B50DB-D1E8-464A-9861-D8DF348224A5}" type="datetimeFigureOut">
              <a:rPr lang="en-US" smtClean="0"/>
              <a:t>9/8/13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BCAD2-06E9-5C44-B73A-BDC72D1E7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911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B50DB-D1E8-464A-9861-D8DF348224A5}" type="datetimeFigureOut">
              <a:rPr lang="en-US" smtClean="0"/>
              <a:t>9/8/13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BCAD2-06E9-5C44-B73A-BDC72D1E7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677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B50DB-D1E8-464A-9861-D8DF348224A5}" type="datetimeFigureOut">
              <a:rPr lang="en-US" smtClean="0"/>
              <a:t>9/8/13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BCAD2-06E9-5C44-B73A-BDC72D1E7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537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B50DB-D1E8-464A-9861-D8DF348224A5}" type="datetimeFigureOut">
              <a:rPr lang="en-US" smtClean="0"/>
              <a:t>9/8/13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BCAD2-06E9-5C44-B73A-BDC72D1E7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783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B50DB-D1E8-464A-9861-D8DF348224A5}" type="datetimeFigureOut">
              <a:rPr lang="en-US" smtClean="0"/>
              <a:t>9/8/13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BCAD2-06E9-5C44-B73A-BDC72D1E7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7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B50DB-D1E8-464A-9861-D8DF348224A5}" type="datetimeFigureOut">
              <a:rPr lang="en-US" smtClean="0"/>
              <a:t>9/8/13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0BCAD2-06E9-5C44-B73A-BDC72D1E7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130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4" Type="http://schemas.openxmlformats.org/officeDocument/2006/relationships/image" Target="../media/image3.tiff"/><Relationship Id="rId5" Type="http://schemas.openxmlformats.org/officeDocument/2006/relationships/image" Target="../media/image4.tiff"/><Relationship Id="rId6" Type="http://schemas.openxmlformats.org/officeDocument/2006/relationships/image" Target="../media/image5.tiff"/><Relationship Id="rId7" Type="http://schemas.openxmlformats.org/officeDocument/2006/relationships/image" Target="../media/image6.tif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4" Type="http://schemas.openxmlformats.org/officeDocument/2006/relationships/image" Target="../media/image6.tiff"/><Relationship Id="rId5" Type="http://schemas.openxmlformats.org/officeDocument/2006/relationships/image" Target="../media/image8.tiff"/><Relationship Id="rId6" Type="http://schemas.openxmlformats.org/officeDocument/2006/relationships/image" Target="../media/image9.tiff"/><Relationship Id="rId7" Type="http://schemas.openxmlformats.org/officeDocument/2006/relationships/image" Target="../media/image10.tif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tif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4" Type="http://schemas.openxmlformats.org/officeDocument/2006/relationships/image" Target="../media/image6.tiff"/><Relationship Id="rId5" Type="http://schemas.openxmlformats.org/officeDocument/2006/relationships/image" Target="../media/image11.tiff"/><Relationship Id="rId6" Type="http://schemas.openxmlformats.org/officeDocument/2006/relationships/image" Target="../media/image12.tiff"/><Relationship Id="rId7" Type="http://schemas.openxmlformats.org/officeDocument/2006/relationships/image" Target="../media/image13.tif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tif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4" Type="http://schemas.openxmlformats.org/officeDocument/2006/relationships/image" Target="../media/image3.tiff"/><Relationship Id="rId5" Type="http://schemas.openxmlformats.org/officeDocument/2006/relationships/image" Target="../media/image8.tiff"/><Relationship Id="rId6" Type="http://schemas.openxmlformats.org/officeDocument/2006/relationships/image" Target="../media/image9.tiff"/><Relationship Id="rId7" Type="http://schemas.openxmlformats.org/officeDocument/2006/relationships/image" Target="../media/image10.tif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aintSqrt_Probe25_Diam70_Blob0_Chk140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62" y="289047"/>
            <a:ext cx="2667000" cy="2667000"/>
          </a:xfrm>
          <a:prstGeom prst="rect">
            <a:avLst/>
          </a:prstGeom>
        </p:spPr>
      </p:pic>
      <p:pic>
        <p:nvPicPr>
          <p:cNvPr id="6" name="Picture 5" descr="PaintSqrt_Probe50_Diam70_Blob0_Chk140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9391" y="306561"/>
            <a:ext cx="2667000" cy="2667000"/>
          </a:xfrm>
          <a:prstGeom prst="rect">
            <a:avLst/>
          </a:prstGeom>
        </p:spPr>
      </p:pic>
      <p:pic>
        <p:nvPicPr>
          <p:cNvPr id="7" name="Picture 6" descr="PaintSqrt_Probe75_Diam70_Blob0_Chk140.tif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1769" y="280281"/>
            <a:ext cx="2667000" cy="2667000"/>
          </a:xfrm>
          <a:prstGeom prst="rect">
            <a:avLst/>
          </a:prstGeom>
        </p:spPr>
      </p:pic>
      <p:pic>
        <p:nvPicPr>
          <p:cNvPr id="12" name="Picture 11" descr="PaintSqrt_Probe25_Diam70_Blob0_Chk140.tif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62" y="3415867"/>
            <a:ext cx="2667000" cy="2667000"/>
          </a:xfrm>
          <a:prstGeom prst="rect">
            <a:avLst/>
          </a:prstGeom>
        </p:spPr>
      </p:pic>
      <p:pic>
        <p:nvPicPr>
          <p:cNvPr id="13" name="Picture 12" descr="PaintSqrt_Probe50_Diam70_Blob0_Chk140.tif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050" y="3429000"/>
            <a:ext cx="2667000" cy="2667000"/>
          </a:xfrm>
          <a:prstGeom prst="rect">
            <a:avLst/>
          </a:prstGeom>
        </p:spPr>
      </p:pic>
      <p:pic>
        <p:nvPicPr>
          <p:cNvPr id="14" name="Picture 13" descr="PaintSqrt_Probe75_Diam70_Blob0_Chk140.tif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3429000"/>
            <a:ext cx="2667000" cy="2667000"/>
          </a:xfrm>
          <a:prstGeom prst="rect">
            <a:avLst/>
          </a:prstGeom>
        </p:spPr>
      </p:pic>
      <p:sp>
        <p:nvSpPr>
          <p:cNvPr id="16" name="TextBox 15"/>
          <p:cNvSpPr txBox="1">
            <a:spLocks noChangeAspect="1"/>
          </p:cNvSpPr>
          <p:nvPr/>
        </p:nvSpPr>
        <p:spPr>
          <a:xfrm>
            <a:off x="105103" y="6156498"/>
            <a:ext cx="49682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Top Row: Eimgs_rot0_shad4_blk40_cen40, parametricConditions3, Paint</a:t>
            </a:r>
          </a:p>
          <a:p>
            <a:r>
              <a:rPr lang="en-US" sz="1200" dirty="0" smtClean="0"/>
              <a:t>Bottom Row: Eimgs_rot0_shad4_blk40_cen10, parametricConditions3, Paint</a:t>
            </a:r>
          </a:p>
          <a:p>
            <a:r>
              <a:rPr lang="en-US" sz="1200" dirty="0" smtClean="0"/>
              <a:t>Gamma corrected, probe levels 25, 50, 75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005592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>
            <a:spLocks noChangeAspect="1"/>
          </p:cNvSpPr>
          <p:nvPr/>
        </p:nvSpPr>
        <p:spPr>
          <a:xfrm>
            <a:off x="105103" y="6156498"/>
            <a:ext cx="49682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Top Row: Eimgs_rot0_shad4_blk40_cen40, parametricConditions3, Paint</a:t>
            </a:r>
          </a:p>
          <a:p>
            <a:r>
              <a:rPr lang="en-US" sz="1200" dirty="0" smtClean="0"/>
              <a:t>Bottom Row: Eimgs_rot0_shad4_blk40_cen10, parametricConditions3, Paint</a:t>
            </a:r>
          </a:p>
          <a:p>
            <a:r>
              <a:rPr lang="en-US" sz="1200" dirty="0" smtClean="0"/>
              <a:t>Gamma corrected, probe levels 25, 50, 75</a:t>
            </a:r>
            <a:endParaRPr lang="en-US" sz="1200" dirty="0"/>
          </a:p>
        </p:txBody>
      </p:sp>
      <p:pic>
        <p:nvPicPr>
          <p:cNvPr id="2" name="Picture 1" descr="Summary_dhb_5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5466" y="986117"/>
            <a:ext cx="4374910" cy="45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291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spect="1"/>
          </p:cNvSpPr>
          <p:nvPr/>
        </p:nvSpPr>
        <p:spPr>
          <a:xfrm>
            <a:off x="105103" y="6156498"/>
            <a:ext cx="49682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Top Row: Eimgs_rot0_shad4_blk40_cen40, parametricConditions3, Shadow</a:t>
            </a:r>
          </a:p>
          <a:p>
            <a:r>
              <a:rPr lang="en-US" sz="1200" dirty="0" smtClean="0"/>
              <a:t>Bottom Row: Eimgs_rot0_shad4_blk40_cen10, parametricConditions3, Paint</a:t>
            </a:r>
          </a:p>
          <a:p>
            <a:r>
              <a:rPr lang="en-US" sz="1200" dirty="0" smtClean="0"/>
              <a:t>Gamma corrected, probe levels 25, 50, 75</a:t>
            </a:r>
            <a:endParaRPr lang="en-US" sz="1200" dirty="0"/>
          </a:p>
        </p:txBody>
      </p:sp>
      <p:pic>
        <p:nvPicPr>
          <p:cNvPr id="12" name="Picture 11" descr="PaintSqrt_Probe25_Diam70_Blob0_Chk140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62" y="3415867"/>
            <a:ext cx="2667000" cy="2667000"/>
          </a:xfrm>
          <a:prstGeom prst="rect">
            <a:avLst/>
          </a:prstGeom>
        </p:spPr>
      </p:pic>
      <p:pic>
        <p:nvPicPr>
          <p:cNvPr id="13" name="Picture 12" descr="PaintSqrt_Probe50_Diam70_Blob0_Chk140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050" y="3429000"/>
            <a:ext cx="2667000" cy="2667000"/>
          </a:xfrm>
          <a:prstGeom prst="rect">
            <a:avLst/>
          </a:prstGeom>
        </p:spPr>
      </p:pic>
      <p:pic>
        <p:nvPicPr>
          <p:cNvPr id="14" name="Picture 13" descr="PaintSqrt_Probe75_Diam70_Blob0_Chk140.tif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3429000"/>
            <a:ext cx="2667000" cy="2667000"/>
          </a:xfrm>
          <a:prstGeom prst="rect">
            <a:avLst/>
          </a:prstGeom>
        </p:spPr>
      </p:pic>
      <p:pic>
        <p:nvPicPr>
          <p:cNvPr id="15" name="Picture 14" descr="ShadowSqrt_Probe25_Diam70_Blob0_Chk140.tif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62" y="293208"/>
            <a:ext cx="2667000" cy="2667000"/>
          </a:xfrm>
          <a:prstGeom prst="rect">
            <a:avLst/>
          </a:prstGeom>
        </p:spPr>
      </p:pic>
      <p:pic>
        <p:nvPicPr>
          <p:cNvPr id="16" name="Picture 15" descr="ShadowSqrt_Probe50_Diam70_Blob0_Chk140.tif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2091" y="301963"/>
            <a:ext cx="2667000" cy="2667000"/>
          </a:xfrm>
          <a:prstGeom prst="rect">
            <a:avLst/>
          </a:prstGeom>
        </p:spPr>
      </p:pic>
      <p:pic>
        <p:nvPicPr>
          <p:cNvPr id="17" name="Picture 16" descr="ShadowSqrt_Probe75_Diam70_Blob0_Chk140.tif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469" y="310717"/>
            <a:ext cx="26670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453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spect="1"/>
          </p:cNvSpPr>
          <p:nvPr/>
        </p:nvSpPr>
        <p:spPr>
          <a:xfrm>
            <a:off x="105103" y="6156498"/>
            <a:ext cx="49682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Top Row: </a:t>
            </a:r>
            <a:r>
              <a:rPr lang="en-US" sz="1200" dirty="0" smtClean="0"/>
              <a:t>Eimgs_rot0_shad4_blk40_cen10</a:t>
            </a:r>
            <a:r>
              <a:rPr lang="en-US" sz="1200" dirty="0" smtClean="0"/>
              <a:t>, parametricConditions3, Shadow</a:t>
            </a:r>
          </a:p>
          <a:p>
            <a:r>
              <a:rPr lang="en-US" sz="1200" dirty="0" smtClean="0"/>
              <a:t>Bottom Row: Eimgs_rot0_shad4_blk40_cen10, parametricConditions3, Paint</a:t>
            </a:r>
          </a:p>
          <a:p>
            <a:r>
              <a:rPr lang="en-US" sz="1200" dirty="0" smtClean="0"/>
              <a:t>Gamma corrected, probe levels 25, 50, 75</a:t>
            </a:r>
            <a:endParaRPr lang="en-US" sz="1200" dirty="0"/>
          </a:p>
        </p:txBody>
      </p:sp>
      <p:pic>
        <p:nvPicPr>
          <p:cNvPr id="12" name="Picture 11" descr="PaintSqrt_Probe25_Diam70_Blob0_Chk140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62" y="3415867"/>
            <a:ext cx="2667000" cy="2667000"/>
          </a:xfrm>
          <a:prstGeom prst="rect">
            <a:avLst/>
          </a:prstGeom>
        </p:spPr>
      </p:pic>
      <p:pic>
        <p:nvPicPr>
          <p:cNvPr id="13" name="Picture 12" descr="PaintSqrt_Probe50_Diam70_Blob0_Chk140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050" y="3429000"/>
            <a:ext cx="2667000" cy="2667000"/>
          </a:xfrm>
          <a:prstGeom prst="rect">
            <a:avLst/>
          </a:prstGeom>
        </p:spPr>
      </p:pic>
      <p:pic>
        <p:nvPicPr>
          <p:cNvPr id="14" name="Picture 13" descr="PaintSqrt_Probe75_Diam70_Blob0_Chk140.tif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3429000"/>
            <a:ext cx="2667000" cy="2667000"/>
          </a:xfrm>
          <a:prstGeom prst="rect">
            <a:avLst/>
          </a:prstGeom>
        </p:spPr>
      </p:pic>
      <p:pic>
        <p:nvPicPr>
          <p:cNvPr id="20" name="Picture 19" descr="ShadowSqrt_Probe25_Diam70_Blob0_Chk140.tif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177" y="343647"/>
            <a:ext cx="2667000" cy="2667000"/>
          </a:xfrm>
          <a:prstGeom prst="rect">
            <a:avLst/>
          </a:prstGeom>
        </p:spPr>
      </p:pic>
      <p:pic>
        <p:nvPicPr>
          <p:cNvPr id="21" name="Picture 20" descr="ShadowSqrt_Probe50_Diam70_Blob0_Chk140.tif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4764" y="336177"/>
            <a:ext cx="2667000" cy="2667000"/>
          </a:xfrm>
          <a:prstGeom prst="rect">
            <a:avLst/>
          </a:prstGeom>
        </p:spPr>
      </p:pic>
      <p:pic>
        <p:nvPicPr>
          <p:cNvPr id="22" name="Picture 21" descr="ShadowSqrt_Probe75_Diam70_Blob0_Chk140.tif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2765" y="358589"/>
            <a:ext cx="26670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822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aintSqrt_Probe25_Diam70_Blob0_Chk140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62" y="289047"/>
            <a:ext cx="2667000" cy="2667000"/>
          </a:xfrm>
          <a:prstGeom prst="rect">
            <a:avLst/>
          </a:prstGeom>
        </p:spPr>
      </p:pic>
      <p:pic>
        <p:nvPicPr>
          <p:cNvPr id="6" name="Picture 5" descr="PaintSqrt_Probe50_Diam70_Blob0_Chk140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9391" y="306561"/>
            <a:ext cx="2667000" cy="2667000"/>
          </a:xfrm>
          <a:prstGeom prst="rect">
            <a:avLst/>
          </a:prstGeom>
        </p:spPr>
      </p:pic>
      <p:pic>
        <p:nvPicPr>
          <p:cNvPr id="7" name="Picture 6" descr="PaintSqrt_Probe75_Diam70_Blob0_Chk140.tif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1769" y="280281"/>
            <a:ext cx="2667000" cy="2667000"/>
          </a:xfrm>
          <a:prstGeom prst="rect">
            <a:avLst/>
          </a:prstGeom>
        </p:spPr>
      </p:pic>
      <p:pic>
        <p:nvPicPr>
          <p:cNvPr id="9" name="Picture 8" descr="ShadowSqrt_Probe25_Diam70_Blob0_Chk140.tif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62" y="3398358"/>
            <a:ext cx="2667000" cy="2667000"/>
          </a:xfrm>
          <a:prstGeom prst="rect">
            <a:avLst/>
          </a:prstGeom>
        </p:spPr>
      </p:pic>
      <p:pic>
        <p:nvPicPr>
          <p:cNvPr id="10" name="Picture 9" descr="ShadowSqrt_Probe50_Diam70_Blob0_Chk140.tif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9391" y="3407113"/>
            <a:ext cx="2667000" cy="2667000"/>
          </a:xfrm>
          <a:prstGeom prst="rect">
            <a:avLst/>
          </a:prstGeom>
        </p:spPr>
      </p:pic>
      <p:pic>
        <p:nvPicPr>
          <p:cNvPr id="11" name="Picture 10" descr="ShadowSqrt_Probe75_Diam70_Blob0_Chk140.tif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1769" y="3415867"/>
            <a:ext cx="2667000" cy="2667000"/>
          </a:xfrm>
          <a:prstGeom prst="rect">
            <a:avLst/>
          </a:prstGeom>
        </p:spPr>
      </p:pic>
      <p:sp>
        <p:nvSpPr>
          <p:cNvPr id="12" name="TextBox 11"/>
          <p:cNvSpPr txBox="1">
            <a:spLocks noChangeAspect="1"/>
          </p:cNvSpPr>
          <p:nvPr/>
        </p:nvSpPr>
        <p:spPr>
          <a:xfrm>
            <a:off x="105103" y="6156498"/>
            <a:ext cx="52245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Top Row: Eimgs_rot0_shad4_blk40_cen40, parametricConditions3</a:t>
            </a:r>
            <a:r>
              <a:rPr lang="en-US" sz="1200" smtClean="0"/>
              <a:t>, Paint</a:t>
            </a:r>
            <a:endParaRPr lang="en-US" sz="1200" dirty="0" smtClean="0"/>
          </a:p>
          <a:p>
            <a:r>
              <a:rPr lang="en-US" sz="1200" dirty="0" smtClean="0"/>
              <a:t>Bottom Row: Eimgs_rot0_shad4_blk40_cen40, parametricConditions3, Shadow</a:t>
            </a:r>
          </a:p>
          <a:p>
            <a:r>
              <a:rPr lang="en-US" sz="1200" dirty="0" smtClean="0"/>
              <a:t>Gamma corrected, probe levels 25, 50, 75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24292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130</Words>
  <Application>Microsoft Macintosh PowerPoint</Application>
  <PresentationFormat>On-screen Show (4:3)</PresentationFormat>
  <Paragraphs>15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Penn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Brainard</dc:creator>
  <cp:lastModifiedBy>David Brainard</cp:lastModifiedBy>
  <cp:revision>25</cp:revision>
  <dcterms:created xsi:type="dcterms:W3CDTF">2013-08-25T14:23:36Z</dcterms:created>
  <dcterms:modified xsi:type="dcterms:W3CDTF">2013-09-08T13:52:00Z</dcterms:modified>
</cp:coreProperties>
</file>