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-864" y="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F7E8-6436-D242-94E0-82172FE9795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62EA-CAB4-A140-A1B3-BDC86E50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827Lightness0001_spikesorted_intercept_Electrode1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7" y="1162924"/>
            <a:ext cx="4014439" cy="4114800"/>
          </a:xfrm>
          <a:prstGeom prst="rect">
            <a:avLst/>
          </a:prstGeom>
        </p:spPr>
      </p:pic>
      <p:pic>
        <p:nvPicPr>
          <p:cNvPr id="5" name="Picture 4" descr="JD130827Lightness0001_spikesorted_intercept_Electrode1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16" y="1035470"/>
            <a:ext cx="4353241" cy="4114800"/>
          </a:xfrm>
          <a:prstGeom prst="rect">
            <a:avLst/>
          </a:prstGeom>
        </p:spPr>
      </p:pic>
      <p:pic>
        <p:nvPicPr>
          <p:cNvPr id="3" name="Picture 2" descr="JD130827Lightness0001_spikesorted_intercept_Electrode1_Unit1_R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03" y="1035470"/>
            <a:ext cx="43191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D130827Lightness0001_spikesorted_intercept_Electrode9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7" y="1270035"/>
            <a:ext cx="4014441" cy="4114800"/>
          </a:xfrm>
          <a:prstGeom prst="rect">
            <a:avLst/>
          </a:prstGeom>
        </p:spPr>
      </p:pic>
      <p:pic>
        <p:nvPicPr>
          <p:cNvPr id="3" name="Picture 2" descr="JD130827Lightness0001_spikesorted_intercept_Electrode9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44" y="1123172"/>
            <a:ext cx="4353237" cy="4114800"/>
          </a:xfrm>
          <a:prstGeom prst="rect">
            <a:avLst/>
          </a:prstGeom>
        </p:spPr>
      </p:pic>
      <p:pic>
        <p:nvPicPr>
          <p:cNvPr id="4" name="Picture 3" descr="JD130827Lightness0001_spikesorted_intercept_Electrode9_Unit1_R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44" y="1123172"/>
            <a:ext cx="43191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130827Lightness0001_spikesorted_intercept_Electrode10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" y="1254936"/>
            <a:ext cx="4014439" cy="4114800"/>
          </a:xfrm>
          <a:prstGeom prst="rect">
            <a:avLst/>
          </a:prstGeom>
        </p:spPr>
      </p:pic>
      <p:pic>
        <p:nvPicPr>
          <p:cNvPr id="5" name="Picture 4" descr="JD130827Lightness0001_spikesorted_intercept_Electrode10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90" y="1112159"/>
            <a:ext cx="4353241" cy="4114800"/>
          </a:xfrm>
          <a:prstGeom prst="rect">
            <a:avLst/>
          </a:prstGeom>
        </p:spPr>
      </p:pic>
      <p:pic>
        <p:nvPicPr>
          <p:cNvPr id="7" name="Picture 6" descr="JD130827Lightness0001_spikesorted_intercept_Electrode10_Unit1_R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90" y="1112159"/>
            <a:ext cx="43191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130902Lightness0001_spikesorted_intercept_Electrode1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8" y="1628481"/>
            <a:ext cx="4014439" cy="4114800"/>
          </a:xfrm>
          <a:prstGeom prst="rect">
            <a:avLst/>
          </a:prstGeom>
        </p:spPr>
      </p:pic>
      <p:pic>
        <p:nvPicPr>
          <p:cNvPr id="3" name="Picture 2" descr="BR130902Lightness0001_spikesorted_intercept_Electrode1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37" y="1458341"/>
            <a:ext cx="43191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130902Lightness0001_spikesorted_intercept_Electrode89_Unit1_I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7" y="1640634"/>
            <a:ext cx="4014439" cy="4114800"/>
          </a:xfrm>
          <a:prstGeom prst="rect">
            <a:avLst/>
          </a:prstGeom>
        </p:spPr>
      </p:pic>
      <p:pic>
        <p:nvPicPr>
          <p:cNvPr id="5" name="Picture 4" descr="BR130902Lightness0001_spikesorted_intercept_Electrode89_Unit1_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16" y="1452265"/>
            <a:ext cx="43191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5</cp:revision>
  <dcterms:created xsi:type="dcterms:W3CDTF">2015-01-09T19:05:50Z</dcterms:created>
  <dcterms:modified xsi:type="dcterms:W3CDTF">2015-01-13T14:51:01Z</dcterms:modified>
</cp:coreProperties>
</file>