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8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73CE-3A93-374E-832E-4788C525456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8DC3-BE44-7748-A3EE-B99112E1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140422Lightness0001_spikesorted_intercept_Electrode14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1371600"/>
            <a:ext cx="4126608" cy="4114800"/>
          </a:xfrm>
          <a:prstGeom prst="rect">
            <a:avLst/>
          </a:prstGeom>
        </p:spPr>
      </p:pic>
      <p:pic>
        <p:nvPicPr>
          <p:cNvPr id="5" name="Picture 4" descr="ST140422Lightness0001_spikesorted_intercept_Electrode14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66" y="1300024"/>
            <a:ext cx="451674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140422Lightness0001_spikesorted_intercept_Electrode27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0" y="1217362"/>
            <a:ext cx="4126608" cy="4114800"/>
          </a:xfrm>
          <a:prstGeom prst="rect">
            <a:avLst/>
          </a:prstGeom>
        </p:spPr>
      </p:pic>
      <p:pic>
        <p:nvPicPr>
          <p:cNvPr id="3" name="Picture 2" descr="ST140422Lightness0001_spikesorted_intercept_Electrode27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99" y="1014470"/>
            <a:ext cx="45167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140422Lightness0001_spikesorted_intercept_Electrode61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3" y="1179790"/>
            <a:ext cx="4126607" cy="4114800"/>
          </a:xfrm>
          <a:prstGeom prst="rect">
            <a:avLst/>
          </a:prstGeom>
        </p:spPr>
      </p:pic>
      <p:pic>
        <p:nvPicPr>
          <p:cNvPr id="5" name="Picture 4" descr="ST140422Lightness0001_spikesorted_intercept_Electrode61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11" y="991925"/>
            <a:ext cx="451674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2</cp:revision>
  <dcterms:created xsi:type="dcterms:W3CDTF">2015-01-08T19:53:24Z</dcterms:created>
  <dcterms:modified xsi:type="dcterms:W3CDTF">2015-01-08T20:11:09Z</dcterms:modified>
</cp:coreProperties>
</file>