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99D2-5146-6949-898B-847A3F61ACE1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517C-05A7-FD4B-BD17-DB26944C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140706lightness0001_spksrt_intcpt_extRmseVersusNUni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7" y="0"/>
            <a:ext cx="690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2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140706lightness0001_spksrt_intcpt_extRmseVersusNPC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4" y="0"/>
            <a:ext cx="690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140706lightness0001_spksrt_intcpt_extClassPerformanceVersusNUni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5" y="0"/>
            <a:ext cx="6786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5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140706lightness0001_spksrt_intcpt_extClassPerformanceVersusNPC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4" y="0"/>
            <a:ext cx="6786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140706lightness0001_spksrt_intcpt_decod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" y="0"/>
            <a:ext cx="712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140706lightness0001_spksrt_intcpt_inferredmatch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2" y="0"/>
            <a:ext cx="7169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5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140706lightness0001_spksrt_intcpt_visDecodeVsCla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16" y="0"/>
            <a:ext cx="6140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7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140706lightness0001_spksrt_intcpt_extPaintShadowOnPC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20" y="0"/>
            <a:ext cx="6534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2</cp:revision>
  <dcterms:created xsi:type="dcterms:W3CDTF">2016-03-23T15:04:48Z</dcterms:created>
  <dcterms:modified xsi:type="dcterms:W3CDTF">2016-03-23T15:15:05Z</dcterms:modified>
</cp:coreProperties>
</file>