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A47F-6440-6F4A-BD47-0318C74BEA4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6CF-8F6F-D04E-AFAB-CC4F3312F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2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A47F-6440-6F4A-BD47-0318C74BEA4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6CF-8F6F-D04E-AFAB-CC4F3312F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A47F-6440-6F4A-BD47-0318C74BEA4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6CF-8F6F-D04E-AFAB-CC4F3312F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A47F-6440-6F4A-BD47-0318C74BEA4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6CF-8F6F-D04E-AFAB-CC4F3312F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5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A47F-6440-6F4A-BD47-0318C74BEA4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6CF-8F6F-D04E-AFAB-CC4F3312F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A47F-6440-6F4A-BD47-0318C74BEA4C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6CF-8F6F-D04E-AFAB-CC4F3312F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A47F-6440-6F4A-BD47-0318C74BEA4C}" type="datetimeFigureOut">
              <a:rPr lang="en-US" smtClean="0"/>
              <a:t>9/1/15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6CF-8F6F-D04E-AFAB-CC4F3312F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4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A47F-6440-6F4A-BD47-0318C74BEA4C}" type="datetimeFigureOut">
              <a:rPr lang="en-US" smtClean="0"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6CF-8F6F-D04E-AFAB-CC4F3312F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A47F-6440-6F4A-BD47-0318C74BEA4C}" type="datetimeFigureOut">
              <a:rPr lang="en-US" smtClean="0"/>
              <a:t>9/1/15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6CF-8F6F-D04E-AFAB-CC4F3312F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A47F-6440-6F4A-BD47-0318C74BEA4C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6CF-8F6F-D04E-AFAB-CC4F3312F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2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A47F-6440-6F4A-BD47-0318C74BEA4C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6CF-8F6F-D04E-AFAB-CC4F3312F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A47F-6440-6F4A-BD47-0318C74BEA4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16CF-8F6F-D04E-AFAB-CC4F3312F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ferredMatchSlopeIntercept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702"/>
            <a:ext cx="8521700" cy="62738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429780" y="1200061"/>
            <a:ext cx="1916072" cy="1226077"/>
            <a:chOff x="6455010" y="1065485"/>
            <a:chExt cx="1916072" cy="1226077"/>
          </a:xfrm>
        </p:grpSpPr>
        <p:grpSp>
          <p:nvGrpSpPr>
            <p:cNvPr id="15" name="Group 14"/>
            <p:cNvGrpSpPr/>
            <p:nvPr/>
          </p:nvGrpSpPr>
          <p:grpSpPr>
            <a:xfrm>
              <a:off x="6455010" y="1065485"/>
              <a:ext cx="1916072" cy="1226077"/>
              <a:chOff x="6124810" y="1031729"/>
              <a:chExt cx="1916072" cy="1226077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6346" y="1065485"/>
                <a:ext cx="342900" cy="3302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6124810" y="1851406"/>
                <a:ext cx="330200" cy="40640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522518" y="1031729"/>
                <a:ext cx="151836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V4, JD</a:t>
                </a:r>
              </a:p>
              <a:p>
                <a:r>
                  <a:rPr lang="en-US" dirty="0" smtClean="0"/>
                  <a:t>V1, BR</a:t>
                </a:r>
              </a:p>
              <a:p>
                <a:r>
                  <a:rPr lang="en-US" dirty="0" smtClean="0"/>
                  <a:t>V1, ST</a:t>
                </a:r>
              </a:p>
              <a:p>
                <a:r>
                  <a:rPr lang="en-US" dirty="0" smtClean="0"/>
                  <a:t>Psychophysics</a:t>
                </a: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5817" y="1339477"/>
                <a:ext cx="254693" cy="289111"/>
              </a:xfrm>
              <a:prstGeom prst="rect">
                <a:avLst/>
              </a:prstGeom>
            </p:spPr>
          </p:pic>
          <p:sp>
            <p:nvSpPr>
              <p:cNvPr id="21" name="Isosceles Triangle 20"/>
              <p:cNvSpPr/>
              <p:nvPr/>
            </p:nvSpPr>
            <p:spPr>
              <a:xfrm>
                <a:off x="6193118" y="1643530"/>
                <a:ext cx="246529" cy="23905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455010" y="1099241"/>
              <a:ext cx="1916072" cy="1192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349827" y="148339"/>
            <a:ext cx="8930757" cy="36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Decoder based on paint and shadow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709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InferredMatchSlopeIntercept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8483600" cy="6273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429780" y="1208472"/>
            <a:ext cx="1916072" cy="1226077"/>
            <a:chOff x="6455010" y="1065485"/>
            <a:chExt cx="1916072" cy="1226077"/>
          </a:xfrm>
        </p:grpSpPr>
        <p:grpSp>
          <p:nvGrpSpPr>
            <p:cNvPr id="13" name="Group 12"/>
            <p:cNvGrpSpPr/>
            <p:nvPr/>
          </p:nvGrpSpPr>
          <p:grpSpPr>
            <a:xfrm>
              <a:off x="6455010" y="1065485"/>
              <a:ext cx="1916072" cy="1226077"/>
              <a:chOff x="6124810" y="1031729"/>
              <a:chExt cx="1916072" cy="1226077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6346" y="1065485"/>
                <a:ext cx="342900" cy="3302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6124810" y="1851406"/>
                <a:ext cx="330200" cy="406400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522518" y="1031729"/>
                <a:ext cx="151836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V4, JD</a:t>
                </a:r>
              </a:p>
              <a:p>
                <a:r>
                  <a:rPr lang="en-US" dirty="0" smtClean="0"/>
                  <a:t>V1, BR</a:t>
                </a:r>
              </a:p>
              <a:p>
                <a:r>
                  <a:rPr lang="en-US" dirty="0" smtClean="0"/>
                  <a:t>V1, ST</a:t>
                </a:r>
              </a:p>
              <a:p>
                <a:r>
                  <a:rPr lang="en-US" dirty="0" smtClean="0"/>
                  <a:t>Psychophysics</a:t>
                </a: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5817" y="1339477"/>
                <a:ext cx="254693" cy="289111"/>
              </a:xfrm>
              <a:prstGeom prst="rect">
                <a:avLst/>
              </a:prstGeom>
            </p:spPr>
          </p:pic>
          <p:sp>
            <p:nvSpPr>
              <p:cNvPr id="19" name="Isosceles Triangle 18"/>
              <p:cNvSpPr/>
              <p:nvPr/>
            </p:nvSpPr>
            <p:spPr>
              <a:xfrm>
                <a:off x="6193118" y="1643530"/>
                <a:ext cx="246529" cy="23905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6455010" y="1099241"/>
              <a:ext cx="1916072" cy="1192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49827" y="148339"/>
            <a:ext cx="8930757" cy="36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Decoder based on paint only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442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nferredMatchSlopeIntercept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113"/>
            <a:ext cx="8534400" cy="62738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429780" y="1208472"/>
            <a:ext cx="1916072" cy="1226077"/>
            <a:chOff x="6455010" y="1065485"/>
            <a:chExt cx="1916072" cy="1226077"/>
          </a:xfrm>
        </p:grpSpPr>
        <p:grpSp>
          <p:nvGrpSpPr>
            <p:cNvPr id="11" name="Group 10"/>
            <p:cNvGrpSpPr/>
            <p:nvPr/>
          </p:nvGrpSpPr>
          <p:grpSpPr>
            <a:xfrm>
              <a:off x="6455010" y="1065485"/>
              <a:ext cx="1916072" cy="1226077"/>
              <a:chOff x="6124810" y="1031729"/>
              <a:chExt cx="1916072" cy="122607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6346" y="1065485"/>
                <a:ext cx="342900" cy="3302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6124810" y="1851406"/>
                <a:ext cx="330200" cy="40640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522518" y="1031729"/>
                <a:ext cx="151836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V4, JD</a:t>
                </a:r>
              </a:p>
              <a:p>
                <a:r>
                  <a:rPr lang="en-US" dirty="0" smtClean="0"/>
                  <a:t>V1, BR</a:t>
                </a:r>
              </a:p>
              <a:p>
                <a:r>
                  <a:rPr lang="en-US" dirty="0" smtClean="0"/>
                  <a:t>V1, ST</a:t>
                </a:r>
              </a:p>
              <a:p>
                <a:r>
                  <a:rPr lang="en-US" dirty="0" smtClean="0"/>
                  <a:t>Psychophysics</a:t>
                </a: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5817" y="1339477"/>
                <a:ext cx="254693" cy="289111"/>
              </a:xfrm>
              <a:prstGeom prst="rect">
                <a:avLst/>
              </a:prstGeom>
            </p:spPr>
          </p:pic>
          <p:sp>
            <p:nvSpPr>
              <p:cNvPr id="10" name="Isosceles Triangle 9"/>
              <p:cNvSpPr/>
              <p:nvPr/>
            </p:nvSpPr>
            <p:spPr>
              <a:xfrm>
                <a:off x="6193118" y="1643530"/>
                <a:ext cx="246529" cy="23905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6455010" y="1099241"/>
              <a:ext cx="1916072" cy="1192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349827" y="148339"/>
            <a:ext cx="8930757" cy="36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Decoder based on shadow only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213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49827" y="148339"/>
            <a:ext cx="8930757" cy="36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Classification performance versus paint/shadow effect</a:t>
            </a:r>
            <a:endParaRPr lang="en-US" sz="2000" dirty="0"/>
          </a:p>
        </p:txBody>
      </p:sp>
      <p:pic>
        <p:nvPicPr>
          <p:cNvPr id="2" name="Picture 1" descr="ClassificationVersusInferredMatch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97280"/>
            <a:ext cx="467048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1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49827" y="148339"/>
            <a:ext cx="8930757" cy="36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Classification performance versus decoded range</a:t>
            </a:r>
            <a:endParaRPr lang="en-US" sz="2000" dirty="0"/>
          </a:p>
        </p:txBody>
      </p:sp>
      <p:pic>
        <p:nvPicPr>
          <p:cNvPr id="14" name="Picture 13" descr="ClassificationVersusRange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97280"/>
            <a:ext cx="468483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5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49827" y="148339"/>
            <a:ext cx="8930757" cy="36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Distance to nearest RF location versus paint/shadow effect</a:t>
            </a:r>
            <a:endParaRPr lang="en-US" sz="2000" dirty="0"/>
          </a:p>
        </p:txBody>
      </p:sp>
      <p:pic>
        <p:nvPicPr>
          <p:cNvPr id="5" name="Picture 4" descr="RFDistanceVersusInferredMatch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97280"/>
            <a:ext cx="46274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8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49827" y="148339"/>
            <a:ext cx="8930757" cy="36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Angle between </a:t>
            </a:r>
            <a:r>
              <a:rPr lang="en-US" sz="2000" dirty="0" smtClean="0"/>
              <a:t>first principle component for paint and shadow versus classification</a:t>
            </a:r>
            <a:endParaRPr lang="en-US" sz="2000" dirty="0"/>
          </a:p>
        </p:txBody>
      </p:sp>
      <p:pic>
        <p:nvPicPr>
          <p:cNvPr id="2" name="Picture 1" descr="PSPCAAngleVersusClassification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97280"/>
            <a:ext cx="464178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8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49827" y="148339"/>
            <a:ext cx="8930757" cy="36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Angle between </a:t>
            </a:r>
            <a:r>
              <a:rPr lang="en-US" sz="2000" dirty="0" smtClean="0"/>
              <a:t>first principle component for paint/shadow versus p/s effect</a:t>
            </a:r>
            <a:endParaRPr lang="en-US" sz="2000" dirty="0"/>
          </a:p>
        </p:txBody>
      </p:sp>
      <p:pic>
        <p:nvPicPr>
          <p:cNvPr id="3" name="Picture 2" descr="PSPCAAngleVersusInferredMatch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97280"/>
            <a:ext cx="46274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8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49827" y="148339"/>
            <a:ext cx="8930757" cy="36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Angle between </a:t>
            </a:r>
            <a:r>
              <a:rPr lang="en-US" sz="2000" dirty="0" smtClean="0"/>
              <a:t>paint/shadow </a:t>
            </a:r>
            <a:r>
              <a:rPr lang="en-US" sz="2000" smtClean="0"/>
              <a:t>decoder direction versus </a:t>
            </a:r>
            <a:r>
              <a:rPr lang="en-US" sz="2000" dirty="0" smtClean="0"/>
              <a:t>p/s effect</a:t>
            </a:r>
            <a:endParaRPr lang="en-US" sz="2000" dirty="0"/>
          </a:p>
        </p:txBody>
      </p:sp>
      <p:pic>
        <p:nvPicPr>
          <p:cNvPr id="2" name="Picture 1" descr="PSDecodeAngleVersusInferredMatch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97280"/>
            <a:ext cx="471353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2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105</Words>
  <Application>Microsoft Macintosh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9</cp:revision>
  <dcterms:created xsi:type="dcterms:W3CDTF">2015-09-01T15:23:46Z</dcterms:created>
  <dcterms:modified xsi:type="dcterms:W3CDTF">2015-09-01T15:58:00Z</dcterms:modified>
</cp:coreProperties>
</file>