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74"/>
  </p:normalViewPr>
  <p:slideViewPr>
    <p:cSldViewPr snapToGrid="0" snapToObjects="1">
      <p:cViewPr>
        <p:scale>
          <a:sx n="163" d="100"/>
          <a:sy n="163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A50D-63AD-004D-B907-F7C560260378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7" y="1156677"/>
            <a:ext cx="3782355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13" y="1156677"/>
            <a:ext cx="3805728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93" y="1156677"/>
            <a:ext cx="3354484" cy="3657600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spect="1"/>
          </p:cNvSpPr>
          <p:nvPr/>
        </p:nvSpPr>
        <p:spPr>
          <a:xfrm>
            <a:off x="0" y="6488669"/>
            <a:ext cx="2931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SY150515Lightness0001</a:t>
            </a:r>
            <a:r>
              <a:rPr lang="en-US" sz="1200" smtClean="0"/>
              <a:t>, 250px_50cx_-20cy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152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0" y="6488669"/>
            <a:ext cx="2931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SY150515Lightness0001, 250px_50cx_-20cy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6" y="1164492"/>
            <a:ext cx="3657600" cy="3657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45" y="1164492"/>
            <a:ext cx="3657600" cy="3657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14" y="116449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2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9"/>
            <a:ext cx="293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JD130904Lightness0001, 300px_15cx_-25cy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6" y="1617439"/>
            <a:ext cx="3782355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75" y="1632679"/>
            <a:ext cx="3805727" cy="3657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16" y="1617439"/>
            <a:ext cx="33847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9"/>
            <a:ext cx="293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JD130904Lightness0001, 300px_15cx_-25cy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1367692"/>
            <a:ext cx="3389848" cy="365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84" y="1367692"/>
            <a:ext cx="3339328" cy="3657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1" y="1367692"/>
            <a:ext cx="33948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" y="1326839"/>
            <a:ext cx="3436395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33" y="1328616"/>
            <a:ext cx="3465576" cy="3655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78" y="1326839"/>
            <a:ext cx="353928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6" y="1359877"/>
            <a:ext cx="3401568" cy="3658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61" y="1359877"/>
            <a:ext cx="3338653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91" y="1359877"/>
            <a:ext cx="340038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2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0"/>
            <a:ext cx="679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9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41300"/>
            <a:ext cx="114554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8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Brainard, David H</dc:creator>
  <cp:lastModifiedBy>Brainard, David H</cp:lastModifiedBy>
  <cp:revision>12</cp:revision>
  <dcterms:created xsi:type="dcterms:W3CDTF">2015-12-23T18:40:18Z</dcterms:created>
  <dcterms:modified xsi:type="dcterms:W3CDTF">2015-12-23T19:36:59Z</dcterms:modified>
</cp:coreProperties>
</file>