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/>
    <p:restoredTop sz="94674"/>
  </p:normalViewPr>
  <p:slideViewPr>
    <p:cSldViewPr snapToGrid="0" snapToObjects="1">
      <p:cViewPr>
        <p:scale>
          <a:sx n="106" d="100"/>
          <a:sy n="106" d="100"/>
        </p:scale>
        <p:origin x="124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A50D-63AD-004D-B907-F7C560260378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8AF3-2D25-5046-A454-FA117505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" y="1773439"/>
            <a:ext cx="3782355" cy="3657600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spect="1"/>
          </p:cNvSpPr>
          <p:nvPr/>
        </p:nvSpPr>
        <p:spPr>
          <a:xfrm>
            <a:off x="0" y="6488669"/>
            <a:ext cx="2931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SY150515Lightness0001</a:t>
            </a:r>
            <a:r>
              <a:rPr lang="en-US" sz="1200" smtClean="0"/>
              <a:t>, 250px_50cx_-20cy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40" y="1770287"/>
            <a:ext cx="3785615" cy="3660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847" y="1770287"/>
            <a:ext cx="3785615" cy="3660752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/>
        </p:nvSpPr>
        <p:spPr>
          <a:xfrm>
            <a:off x="717885" y="1250504"/>
            <a:ext cx="1076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Best Decoding</a:t>
            </a:r>
            <a:endParaRPr lang="en-US" sz="1200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4660232" y="1250504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Best Single Electrode</a:t>
            </a:r>
            <a:endParaRPr lang="en-US" sz="1200" dirty="0"/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8550438" y="1250504"/>
            <a:ext cx="14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Best Two Electrodes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15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" y="1773439"/>
            <a:ext cx="3782355" cy="3657600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spect="1"/>
          </p:cNvSpPr>
          <p:nvPr/>
        </p:nvSpPr>
        <p:spPr>
          <a:xfrm>
            <a:off x="0" y="6488669"/>
            <a:ext cx="2931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SY150515Lightness0001</a:t>
            </a:r>
            <a:r>
              <a:rPr lang="en-US" sz="1200" smtClean="0"/>
              <a:t>, 250px_50cx_-20cy</a:t>
            </a:r>
            <a:endParaRPr lang="en-US" sz="1200" dirty="0"/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717885" y="1250504"/>
            <a:ext cx="1076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Best Decoding</a:t>
            </a:r>
            <a:endParaRPr lang="en-US" sz="1200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4732421" y="1249724"/>
            <a:ext cx="1321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5 Component PCA</a:t>
            </a:r>
            <a:endParaRPr lang="en-US" sz="1200" dirty="0"/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8550438" y="1250504"/>
            <a:ext cx="1399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 Component PCA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40" y="1770287"/>
            <a:ext cx="3785615" cy="366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55" y="1770287"/>
            <a:ext cx="37823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3" y="3330009"/>
            <a:ext cx="3002623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80" y="3330009"/>
            <a:ext cx="3002623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03" y="3330009"/>
            <a:ext cx="3002623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350" y="3330009"/>
            <a:ext cx="3002622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23" y="129609"/>
            <a:ext cx="2998412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78" y="129609"/>
            <a:ext cx="300262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Brainard, David H</dc:creator>
  <cp:lastModifiedBy>Brainard, David H</cp:lastModifiedBy>
  <cp:revision>17</cp:revision>
  <dcterms:created xsi:type="dcterms:W3CDTF">2015-12-23T18:40:18Z</dcterms:created>
  <dcterms:modified xsi:type="dcterms:W3CDTF">2015-12-28T14:16:08Z</dcterms:modified>
</cp:coreProperties>
</file>