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9" d="100"/>
          <a:sy n="179" d="100"/>
        </p:scale>
        <p:origin x="-12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1712-A5D4-2348-9EF9-F7ED56F7D702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71A8-5B59-9743-8E81-570B4188A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9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1712-A5D4-2348-9EF9-F7ED56F7D702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71A8-5B59-9743-8E81-570B4188A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0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1712-A5D4-2348-9EF9-F7ED56F7D702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71A8-5B59-9743-8E81-570B4188A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1712-A5D4-2348-9EF9-F7ED56F7D702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71A8-5B59-9743-8E81-570B4188A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1712-A5D4-2348-9EF9-F7ED56F7D702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71A8-5B59-9743-8E81-570B4188A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2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1712-A5D4-2348-9EF9-F7ED56F7D702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71A8-5B59-9743-8E81-570B4188A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1712-A5D4-2348-9EF9-F7ED56F7D702}" type="datetimeFigureOut">
              <a:rPr lang="en-US" smtClean="0"/>
              <a:t>4/22/14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71A8-5B59-9743-8E81-570B4188A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0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1712-A5D4-2348-9EF9-F7ED56F7D702}" type="datetimeFigureOut">
              <a:rPr lang="en-US" smtClean="0"/>
              <a:t>4/22/14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71A8-5B59-9743-8E81-570B4188A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3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1712-A5D4-2348-9EF9-F7ED56F7D702}" type="datetimeFigureOut">
              <a:rPr lang="en-US" smtClean="0"/>
              <a:t>4/22/14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71A8-5B59-9743-8E81-570B4188A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1712-A5D4-2348-9EF9-F7ED56F7D702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71A8-5B59-9743-8E81-570B4188A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1712-A5D4-2348-9EF9-F7ED56F7D702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71A8-5B59-9743-8E81-570B4188A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3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D1712-A5D4-2348-9EF9-F7ED56F7D702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671A8-5B59-9743-8E81-570B4188A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8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ferredMatchSlopeIntercept_spikesorted_intercep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3" y="390217"/>
            <a:ext cx="2454275" cy="2517775"/>
          </a:xfrm>
          <a:prstGeom prst="rect">
            <a:avLst/>
          </a:prstGeom>
        </p:spPr>
      </p:pic>
      <p:pic>
        <p:nvPicPr>
          <p:cNvPr id="5" name="Picture 4" descr="InferredMatchSlopeIntercept_spikesorted_intercep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483" y="390217"/>
            <a:ext cx="2454275" cy="2517775"/>
          </a:xfrm>
          <a:prstGeom prst="rect">
            <a:avLst/>
          </a:prstGeom>
        </p:spPr>
      </p:pic>
      <p:pic>
        <p:nvPicPr>
          <p:cNvPr id="6" name="Picture 5" descr="InferredMatchSlopeIntercept_spikesorted_intercep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62" y="390217"/>
            <a:ext cx="2454275" cy="2517775"/>
          </a:xfrm>
          <a:prstGeom prst="rect">
            <a:avLst/>
          </a:prstGeom>
        </p:spPr>
      </p:pic>
      <p:pic>
        <p:nvPicPr>
          <p:cNvPr id="7" name="Picture 6" descr="InferredMatchSlopeIntercept_spikesorted_intercep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3" y="3668009"/>
            <a:ext cx="2454275" cy="2517775"/>
          </a:xfrm>
          <a:prstGeom prst="rect">
            <a:avLst/>
          </a:prstGeom>
        </p:spPr>
      </p:pic>
      <p:pic>
        <p:nvPicPr>
          <p:cNvPr id="8" name="Picture 7" descr="InferredMatchSlopeIntercept_spikesorted_intercept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483" y="3668009"/>
            <a:ext cx="2454275" cy="2517775"/>
          </a:xfrm>
          <a:prstGeom prst="rect">
            <a:avLst/>
          </a:prstGeom>
        </p:spPr>
      </p:pic>
      <p:pic>
        <p:nvPicPr>
          <p:cNvPr id="9" name="Picture 8" descr="InferredMatchSlopeIntercept_spikesorted_intercept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62" y="3668009"/>
            <a:ext cx="2454275" cy="25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4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codedRangePlot_spikesorted_intercep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8" y="525033"/>
            <a:ext cx="2425700" cy="2641600"/>
          </a:xfrm>
          <a:prstGeom prst="rect">
            <a:avLst/>
          </a:prstGeom>
        </p:spPr>
      </p:pic>
      <p:pic>
        <p:nvPicPr>
          <p:cNvPr id="3" name="Picture 2" descr="DecodedRangePlot_spikesorted_intercep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489" y="3554493"/>
            <a:ext cx="2425700" cy="2641600"/>
          </a:xfrm>
          <a:prstGeom prst="rect">
            <a:avLst/>
          </a:prstGeom>
        </p:spPr>
      </p:pic>
      <p:pic>
        <p:nvPicPr>
          <p:cNvPr id="9" name="Picture 8" descr="DecodedRangePlot_spikesorted_intercep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8" y="3554493"/>
            <a:ext cx="2425700" cy="2641600"/>
          </a:xfrm>
          <a:prstGeom prst="rect">
            <a:avLst/>
          </a:prstGeom>
        </p:spPr>
      </p:pic>
      <p:pic>
        <p:nvPicPr>
          <p:cNvPr id="10" name="Picture 9" descr="DecodedRangePlot_spikesorted_intercep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791" y="525033"/>
            <a:ext cx="2425700" cy="2641600"/>
          </a:xfrm>
          <a:prstGeom prst="rect">
            <a:avLst/>
          </a:prstGeom>
        </p:spPr>
      </p:pic>
      <p:pic>
        <p:nvPicPr>
          <p:cNvPr id="11" name="Picture 10" descr="DecodedRangePlot_spikesorted_intercept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489" y="525033"/>
            <a:ext cx="2425700" cy="2641600"/>
          </a:xfrm>
          <a:prstGeom prst="rect">
            <a:avLst/>
          </a:prstGeom>
        </p:spPr>
      </p:pic>
      <p:pic>
        <p:nvPicPr>
          <p:cNvPr id="12" name="Picture 11" descr="DecodedRangePlot_spikesorted_intercept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791" y="3554493"/>
            <a:ext cx="24257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D130829Lightness0002_spikesorted_intercept_electrodewg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2" y="1929814"/>
            <a:ext cx="3724910" cy="3271520"/>
          </a:xfrm>
          <a:prstGeom prst="rect">
            <a:avLst/>
          </a:prstGeom>
        </p:spPr>
      </p:pic>
      <p:pic>
        <p:nvPicPr>
          <p:cNvPr id="5" name="Picture 4" descr="JD130829Lightness0002_spikesorted_intercept_electrodewg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425" y="1929814"/>
            <a:ext cx="3724910" cy="32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0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Brainard</dc:creator>
  <cp:lastModifiedBy>David Brainard</cp:lastModifiedBy>
  <cp:revision>4</cp:revision>
  <dcterms:created xsi:type="dcterms:W3CDTF">2014-04-22T18:14:18Z</dcterms:created>
  <dcterms:modified xsi:type="dcterms:W3CDTF">2014-04-22T18:43:58Z</dcterms:modified>
</cp:coreProperties>
</file>