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69578-65B9-4FAB-8AAF-D00EF33F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21AEA3-4699-4369-9D97-EAC03FED0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FEB26-77BA-4031-9C98-20818D69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15D64-0A40-4254-BE1A-D41D09E3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97609-51FE-4608-9815-101A61C8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77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A9AA1-1385-4ED6-953B-BC53D876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91C516-C3B1-4281-B2E3-BD0C84778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FD46FB-788F-458D-8170-146EDD94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F274B-F0DE-46AD-BA2E-5702D352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A008F-67CE-4D4E-BC0E-9F894327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37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32082B-3874-4231-939B-3F67E5273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118143-CC4D-4185-AEE3-06B3C3BDE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4A263B-ED49-48E7-A56B-C5D1FD07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AFF55-3D50-41BE-A882-BFFA5F45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41D29-4148-434F-9918-7FFA0B13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5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2320-6CC7-462E-A453-BB734936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1C95D-EE1C-4218-961C-5F42A7A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2E9A2-C13B-4DFC-92F3-E8E92FD9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B6D5F-A88D-4D9B-A9E5-322118D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7AC4A-638A-4D05-AEFD-BA335E8B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90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F9EAA-E198-4A89-98F5-2FD6D8B9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690E9-0DD7-4E12-964D-BEBC087B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303B3-D9CD-49F3-AC70-70EA64E1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C567F-9FD9-4539-89DC-BD4841FB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EC425-E9FD-45B1-AE28-D211D34B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96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17570-6575-4EED-A68D-5006D9D0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412A6-EFAB-4DFF-BABB-8289C2D5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216FE6-1FAB-44DF-B93A-7314412C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ABAF3E-8A85-4DD8-9398-713EA0FA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8AE51-6652-41F3-A160-10842D7D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35474-E69F-429A-BA23-C30AA38E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84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28D23-AA03-4E72-8A75-B8C46380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CFDF-6EB2-4212-B8A8-543C0FF1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E7087-80DE-424D-8722-90D5F943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7C29B-B64E-4D62-BE2D-268BEB783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4F8C74-B1BA-4974-A430-7EED7DC24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979A06-8064-4367-8779-6342905D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C6C7C7-979B-45C6-96C2-60D75C22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01747E-3F68-444F-ABBD-0C43383D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18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26470-89B2-4E1C-831B-DAFEBACC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5DC2F6-4734-4345-B0CD-C544A29A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CD908D-E1E0-4A07-B799-5FEFDE31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3E29E6-C808-48AC-84A1-2C1F4200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96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38D17D-EDF6-49E9-899F-FAC50852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CFB67E-0038-460A-8D38-3CEFD3B9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E20FD3-8397-491D-ABAC-2DD2CD7A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51EBB-CCAD-4221-BF9C-75419167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A48F2-DB97-4F83-8C1F-910797CE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7E6E79-5E6B-4999-A19C-AA142BC24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E48AA-8422-4F47-A2DC-97B5ECB9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4A320D-3733-46B6-BB64-7A7118AE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46855F-8551-495C-8E8D-ECC40969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3E07-3898-487D-9BED-9D8F5995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46E01E-B9F8-469B-814C-92C21DC3A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9DA002-E148-4C79-B8AB-36B68594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A1914-40C1-468D-8CFF-51EC8398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37CF75-53C0-4D06-816E-FC7D4DC9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6E0A46-4CCF-4306-8894-670C5FFD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98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B0D39-85B3-4ED2-B077-F8BD6EB5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98514-6FB0-4340-91C0-46758147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D8A9C-9260-4C1D-9C3A-76B76A987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A687-FD54-4C1E-B5BE-4D2DA1082E4F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0E387A-2FB3-48CD-8E8D-6AC05ED6E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8E849-14AC-411D-9401-5B3C1AB3C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0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01E6D65-A43C-4086-A1C5-4B0AB334AEBD}"/>
              </a:ext>
            </a:extLst>
          </p:cNvPr>
          <p:cNvSpPr/>
          <p:nvPr/>
        </p:nvSpPr>
        <p:spPr>
          <a:xfrm>
            <a:off x="5175682" y="1336089"/>
            <a:ext cx="1074198" cy="7546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6C11D11-00E0-4FE3-A813-3B16948EBC9E}"/>
              </a:ext>
            </a:extLst>
          </p:cNvPr>
          <p:cNvSpPr/>
          <p:nvPr/>
        </p:nvSpPr>
        <p:spPr>
          <a:xfrm>
            <a:off x="4975935" y="2658863"/>
            <a:ext cx="1473692" cy="68358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46D8404-3789-4382-9ECD-2ED5A6F5AED7}"/>
              </a:ext>
            </a:extLst>
          </p:cNvPr>
          <p:cNvSpPr/>
          <p:nvPr/>
        </p:nvSpPr>
        <p:spPr>
          <a:xfrm>
            <a:off x="5175682" y="3883981"/>
            <a:ext cx="1074198" cy="7546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8768CE9-0E75-4F0D-AE0A-7F1666BB8CD3}"/>
              </a:ext>
            </a:extLst>
          </p:cNvPr>
          <p:cNvSpPr/>
          <p:nvPr/>
        </p:nvSpPr>
        <p:spPr>
          <a:xfrm>
            <a:off x="9126245" y="417250"/>
            <a:ext cx="1597980" cy="994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18D9B03-9289-4940-855E-763AF4341A07}"/>
              </a:ext>
            </a:extLst>
          </p:cNvPr>
          <p:cNvSpPr/>
          <p:nvPr/>
        </p:nvSpPr>
        <p:spPr>
          <a:xfrm>
            <a:off x="9321553" y="4243526"/>
            <a:ext cx="15979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NPC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035B2B6-3BEB-424B-B8B7-4572A9BDF32E}"/>
              </a:ext>
            </a:extLst>
          </p:cNvPr>
          <p:cNvSpPr/>
          <p:nvPr/>
        </p:nvSpPr>
        <p:spPr>
          <a:xfrm>
            <a:off x="941033" y="2565647"/>
            <a:ext cx="1775534" cy="1012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Elementos</a:t>
            </a:r>
          </a:p>
          <a:p>
            <a:pPr algn="ctr"/>
            <a:r>
              <a:rPr lang="es-ES" dirty="0"/>
              <a:t>del</a:t>
            </a:r>
          </a:p>
          <a:p>
            <a:pPr algn="ctr"/>
            <a:r>
              <a:rPr lang="es-ES" dirty="0"/>
              <a:t>escenario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EA51682-35F1-4320-AD9E-FF5DD0EA53F5}"/>
              </a:ext>
            </a:extLst>
          </p:cNvPr>
          <p:cNvSpPr/>
          <p:nvPr/>
        </p:nvSpPr>
        <p:spPr>
          <a:xfrm>
            <a:off x="648070" y="5841507"/>
            <a:ext cx="230819" cy="20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77649B-A576-4D73-B1B4-E860538904C2}"/>
              </a:ext>
            </a:extLst>
          </p:cNvPr>
          <p:cNvSpPr/>
          <p:nvPr/>
        </p:nvSpPr>
        <p:spPr>
          <a:xfrm>
            <a:off x="648070" y="6365290"/>
            <a:ext cx="230819" cy="2041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CD396C-10D1-4FF3-A725-F233075EAFF0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6249880" y="914400"/>
            <a:ext cx="2876365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573E956-861E-4184-A2CD-17F4408E875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6449627" y="914400"/>
            <a:ext cx="2676618" cy="208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16E612B-EA21-4F8D-B34A-0514BAA8E5D2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 flipV="1">
            <a:off x="6449627" y="3000654"/>
            <a:ext cx="2871926" cy="170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36CD210-0A07-43AB-8C6E-DA89C9CC6355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 flipV="1">
            <a:off x="6249880" y="4261282"/>
            <a:ext cx="3071673" cy="43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CFCEFDA-71AC-4127-9F8B-18631FE292C0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 flipV="1">
            <a:off x="6249880" y="1713390"/>
            <a:ext cx="3071673" cy="298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97312A1-088C-4E23-BE5B-A3F6320E3374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2716567" y="1713390"/>
            <a:ext cx="2459115" cy="135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A5DF986-D339-4E6E-9003-5FEF81B9AF2A}"/>
              </a:ext>
            </a:extLst>
          </p:cNvPr>
          <p:cNvSpPr txBox="1"/>
          <p:nvPr/>
        </p:nvSpPr>
        <p:spPr>
          <a:xfrm>
            <a:off x="941033" y="5758934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Clases únicas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7C7BA4F-B138-44EF-BB40-FE72C42E4F3B}"/>
              </a:ext>
            </a:extLst>
          </p:cNvPr>
          <p:cNvSpPr txBox="1"/>
          <p:nvPr/>
        </p:nvSpPr>
        <p:spPr>
          <a:xfrm>
            <a:off x="932156" y="6264961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Clases compartidas</a:t>
            </a:r>
          </a:p>
        </p:txBody>
      </p:sp>
    </p:spTree>
    <p:extLst>
      <p:ext uri="{BB962C8B-B14F-4D97-AF65-F5344CB8AC3E}">
        <p14:creationId xmlns:p14="http://schemas.microsoft.com/office/powerpoint/2010/main" val="388576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4776186" y="18643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Character</a:t>
            </a:r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1EB6992-9455-4E82-A168-B4E196B19E11}"/>
              </a:ext>
            </a:extLst>
          </p:cNvPr>
          <p:cNvSpPr/>
          <p:nvPr/>
        </p:nvSpPr>
        <p:spPr>
          <a:xfrm>
            <a:off x="4776186" y="1998956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73BB532-C185-427E-9D8E-F525DD13479B}"/>
              </a:ext>
            </a:extLst>
          </p:cNvPr>
          <p:cNvSpPr/>
          <p:nvPr/>
        </p:nvSpPr>
        <p:spPr>
          <a:xfrm>
            <a:off x="2274162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0AB76C7-A5AE-448A-ACC9-04DA4E5DCAEB}"/>
              </a:ext>
            </a:extLst>
          </p:cNvPr>
          <p:cNvSpPr/>
          <p:nvPr/>
        </p:nvSpPr>
        <p:spPr>
          <a:xfrm>
            <a:off x="7263414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Armas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3DCABA1-9A25-4CF2-83EE-B934A4993C63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5828190" y="1100832"/>
            <a:ext cx="0" cy="89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E4C09E-DCA4-4624-8DE3-F99F49B1F3D8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3326166" y="2913356"/>
            <a:ext cx="2502024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2A67109-7196-4B1C-AA34-7F89E7FAA6E2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828190" y="2913356"/>
            <a:ext cx="2487228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2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4776186" y="18643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Character</a:t>
            </a:r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1EB6992-9455-4E82-A168-B4E196B19E11}"/>
              </a:ext>
            </a:extLst>
          </p:cNvPr>
          <p:cNvSpPr/>
          <p:nvPr/>
        </p:nvSpPr>
        <p:spPr>
          <a:xfrm>
            <a:off x="4776186" y="1368641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Enemigo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73BB532-C185-427E-9D8E-F525DD13479B}"/>
              </a:ext>
            </a:extLst>
          </p:cNvPr>
          <p:cNvSpPr/>
          <p:nvPr/>
        </p:nvSpPr>
        <p:spPr>
          <a:xfrm>
            <a:off x="1342007" y="2798685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Robot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0AB76C7-A5AE-448A-ACC9-04DA4E5DCAEB}"/>
              </a:ext>
            </a:extLst>
          </p:cNvPr>
          <p:cNvSpPr/>
          <p:nvPr/>
        </p:nvSpPr>
        <p:spPr>
          <a:xfrm>
            <a:off x="8062404" y="2798685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Boss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3DCABA1-9A25-4CF2-83EE-B934A4993C63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5828190" y="1100832"/>
            <a:ext cx="0" cy="26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E4C09E-DCA4-4624-8DE3-F99F49B1F3D8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2394011" y="2283041"/>
            <a:ext cx="3434179" cy="5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2A67109-7196-4B1C-AA34-7F89E7FAA6E2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828190" y="2283041"/>
            <a:ext cx="3286218" cy="5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AF9DD6F-B6AF-4D51-945D-FFC3FFF5626B}"/>
              </a:ext>
            </a:extLst>
          </p:cNvPr>
          <p:cNvSpPr/>
          <p:nvPr/>
        </p:nvSpPr>
        <p:spPr>
          <a:xfrm>
            <a:off x="4776185" y="2798685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Enemigo Duro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378F520-AB14-4AA5-BD88-E9B38C5EC4E5}"/>
              </a:ext>
            </a:extLst>
          </p:cNvPr>
          <p:cNvSpPr/>
          <p:nvPr/>
        </p:nvSpPr>
        <p:spPr>
          <a:xfrm>
            <a:off x="1884284" y="548122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AI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EAE098B-604A-47A3-9A30-373F527A245C}"/>
              </a:ext>
            </a:extLst>
          </p:cNvPr>
          <p:cNvCxnSpPr>
            <a:stCxn id="21" idx="2"/>
          </p:cNvCxnSpPr>
          <p:nvPr/>
        </p:nvCxnSpPr>
        <p:spPr>
          <a:xfrm>
            <a:off x="5828190" y="2283041"/>
            <a:ext cx="0" cy="68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C0AF5B7-D5AF-46A1-B094-114F40F4260E}"/>
              </a:ext>
            </a:extLst>
          </p:cNvPr>
          <p:cNvSpPr/>
          <p:nvPr/>
        </p:nvSpPr>
        <p:spPr>
          <a:xfrm>
            <a:off x="4776185" y="548122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A476223-2077-41A9-AFF0-A8A6377AD79C}"/>
              </a:ext>
            </a:extLst>
          </p:cNvPr>
          <p:cNvSpPr/>
          <p:nvPr/>
        </p:nvSpPr>
        <p:spPr>
          <a:xfrm>
            <a:off x="7719134" y="548122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Armas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F363B95-120F-4B1F-9CD5-CA2301FC3314}"/>
              </a:ext>
            </a:extLst>
          </p:cNvPr>
          <p:cNvSpPr/>
          <p:nvPr/>
        </p:nvSpPr>
        <p:spPr>
          <a:xfrm>
            <a:off x="5018102" y="4228729"/>
            <a:ext cx="1620174" cy="831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Contienen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6267368-7120-40CF-BE14-4E8B9B522C32}"/>
              </a:ext>
            </a:extLst>
          </p:cNvPr>
          <p:cNvCxnSpPr>
            <a:cxnSpLocks/>
            <a:stCxn id="23" idx="2"/>
            <a:endCxn id="26" idx="1"/>
          </p:cNvCxnSpPr>
          <p:nvPr/>
        </p:nvCxnSpPr>
        <p:spPr>
          <a:xfrm>
            <a:off x="2394011" y="3713085"/>
            <a:ext cx="2861360" cy="63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BE60CC5-E59B-46A1-8F17-6B119C6DD0A2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>
            <a:off x="5828189" y="3713085"/>
            <a:ext cx="0" cy="5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C3AD5FF-7B1D-4611-A2D1-1E5E18FD3F58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567254" y="3713085"/>
            <a:ext cx="2547154" cy="77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1909DC6-122C-4292-BF69-EE35B66D25F8}"/>
              </a:ext>
            </a:extLst>
          </p:cNvPr>
          <p:cNvCxnSpPr>
            <a:stCxn id="26" idx="4"/>
            <a:endCxn id="19" idx="0"/>
          </p:cNvCxnSpPr>
          <p:nvPr/>
        </p:nvCxnSpPr>
        <p:spPr>
          <a:xfrm>
            <a:off x="5828189" y="5060274"/>
            <a:ext cx="0" cy="4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6D19FAC-586C-4A6B-A45F-25A3BA424B8E}"/>
              </a:ext>
            </a:extLst>
          </p:cNvPr>
          <p:cNvCxnSpPr>
            <a:stCxn id="26" idx="4"/>
            <a:endCxn id="12" idx="0"/>
          </p:cNvCxnSpPr>
          <p:nvPr/>
        </p:nvCxnSpPr>
        <p:spPr>
          <a:xfrm flipH="1">
            <a:off x="2936288" y="5060274"/>
            <a:ext cx="2891901" cy="4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8593246-3B80-4D03-84EB-8EFE8F7EFEC6}"/>
              </a:ext>
            </a:extLst>
          </p:cNvPr>
          <p:cNvCxnSpPr>
            <a:stCxn id="26" idx="4"/>
            <a:endCxn id="20" idx="0"/>
          </p:cNvCxnSpPr>
          <p:nvPr/>
        </p:nvCxnSpPr>
        <p:spPr>
          <a:xfrm>
            <a:off x="5828189" y="5060274"/>
            <a:ext cx="2942949" cy="4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4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4776186" y="18643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Actor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1EB6992-9455-4E82-A168-B4E196B19E11}"/>
              </a:ext>
            </a:extLst>
          </p:cNvPr>
          <p:cNvSpPr/>
          <p:nvPr/>
        </p:nvSpPr>
        <p:spPr>
          <a:xfrm>
            <a:off x="4776186" y="1998956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Elementos del escenario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73BB532-C185-427E-9D8E-F525DD13479B}"/>
              </a:ext>
            </a:extLst>
          </p:cNvPr>
          <p:cNvSpPr/>
          <p:nvPr/>
        </p:nvSpPr>
        <p:spPr>
          <a:xfrm>
            <a:off x="1094172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Teleport</a:t>
            </a:r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0AB76C7-A5AE-448A-ACC9-04DA4E5DCAEB}"/>
              </a:ext>
            </a:extLst>
          </p:cNvPr>
          <p:cNvSpPr/>
          <p:nvPr/>
        </p:nvSpPr>
        <p:spPr>
          <a:xfrm>
            <a:off x="4776186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Botiquín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3DCABA1-9A25-4CF2-83EE-B934A4993C63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5828190" y="1100832"/>
            <a:ext cx="0" cy="89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E4C09E-DCA4-4624-8DE3-F99F49B1F3D8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2146176" y="2913356"/>
            <a:ext cx="3682014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2A67109-7196-4B1C-AA34-7F89E7FAA6E2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828190" y="2913356"/>
            <a:ext cx="0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1A0CFA-4615-4E86-8994-62BFE97D89D0}"/>
              </a:ext>
            </a:extLst>
          </p:cNvPr>
          <p:cNvSpPr/>
          <p:nvPr/>
        </p:nvSpPr>
        <p:spPr>
          <a:xfrm>
            <a:off x="8458200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Esferas de </a:t>
            </a:r>
            <a:r>
              <a:rPr lang="es-ES" dirty="0" err="1"/>
              <a:t>energia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CB2C9FF-59B1-436A-BCCF-8CA966ADCD19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>
            <a:off x="5828190" y="2913356"/>
            <a:ext cx="3682014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30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266330" y="269141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Menú Principal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9A4ADE2-872B-4EBE-A868-37BD3C694DE0}"/>
              </a:ext>
            </a:extLst>
          </p:cNvPr>
          <p:cNvSpPr/>
          <p:nvPr/>
        </p:nvSpPr>
        <p:spPr>
          <a:xfrm>
            <a:off x="3888419" y="355107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Nuevo juego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6C3D9BA-6F2A-4D3C-B2DD-772D340417BB}"/>
              </a:ext>
            </a:extLst>
          </p:cNvPr>
          <p:cNvSpPr/>
          <p:nvPr/>
        </p:nvSpPr>
        <p:spPr>
          <a:xfrm>
            <a:off x="3888418" y="1910179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Controles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2CDC8CA-BC82-491F-82D3-C9FC5EFA757B}"/>
              </a:ext>
            </a:extLst>
          </p:cNvPr>
          <p:cNvSpPr/>
          <p:nvPr/>
        </p:nvSpPr>
        <p:spPr>
          <a:xfrm>
            <a:off x="3888418" y="3739719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Opciones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994ACDF-48C5-4BD6-BA74-17E03EDA449E}"/>
              </a:ext>
            </a:extLst>
          </p:cNvPr>
          <p:cNvSpPr/>
          <p:nvPr/>
        </p:nvSpPr>
        <p:spPr>
          <a:xfrm>
            <a:off x="3888419" y="5294791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D73784A-4D5F-4D5E-8976-C4B1C347F434}"/>
              </a:ext>
            </a:extLst>
          </p:cNvPr>
          <p:cNvSpPr/>
          <p:nvPr/>
        </p:nvSpPr>
        <p:spPr>
          <a:xfrm>
            <a:off x="7760561" y="355106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Juego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90CB3AD-1531-4F55-A4D4-81465E124B00}"/>
              </a:ext>
            </a:extLst>
          </p:cNvPr>
          <p:cNvSpPr/>
          <p:nvPr/>
        </p:nvSpPr>
        <p:spPr>
          <a:xfrm>
            <a:off x="7850817" y="1910178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Menu</a:t>
            </a:r>
            <a:r>
              <a:rPr lang="es-ES" dirty="0"/>
              <a:t> de controles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BE82E7D-538D-406F-BFB1-6B275676970F}"/>
              </a:ext>
            </a:extLst>
          </p:cNvPr>
          <p:cNvSpPr/>
          <p:nvPr/>
        </p:nvSpPr>
        <p:spPr>
          <a:xfrm>
            <a:off x="8158578" y="5294790"/>
            <a:ext cx="1136341" cy="781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juego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CC9E66A-0DB1-4AA0-9618-5FA6427CA62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370338" y="745725"/>
            <a:ext cx="1518081" cy="240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5B57FC2-015D-4051-8A49-457B3E40CEE6}"/>
              </a:ext>
            </a:extLst>
          </p:cNvPr>
          <p:cNvCxnSpPr>
            <a:stCxn id="3" idx="3"/>
            <a:endCxn id="14" idx="1"/>
          </p:cNvCxnSpPr>
          <p:nvPr/>
        </p:nvCxnSpPr>
        <p:spPr>
          <a:xfrm flipV="1">
            <a:off x="2370338" y="2300797"/>
            <a:ext cx="1518080" cy="84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E053AB0-3E9B-488E-882F-C06DFE91896E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2370338" y="3148614"/>
            <a:ext cx="1518080" cy="98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E201B90-68C7-4520-B642-8216A746E5B3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2370338" y="3148614"/>
            <a:ext cx="1518081" cy="253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0273C79-9B19-4C7E-8FF9-BF24461BE799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5850384" y="745724"/>
            <a:ext cx="1910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C4FC93-BB8B-403A-AC24-9F2922313A5C}"/>
              </a:ext>
            </a:extLst>
          </p:cNvPr>
          <p:cNvCxnSpPr>
            <a:stCxn id="16" idx="3"/>
            <a:endCxn id="7" idx="2"/>
          </p:cNvCxnSpPr>
          <p:nvPr/>
        </p:nvCxnSpPr>
        <p:spPr>
          <a:xfrm flipV="1">
            <a:off x="5850384" y="5685408"/>
            <a:ext cx="2308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95C1254-6428-4F9B-BF5C-0FC52A047D21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5850383" y="2300796"/>
            <a:ext cx="2000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729CBB1-338A-437B-B04D-4721F6B4D0EB}"/>
              </a:ext>
            </a:extLst>
          </p:cNvPr>
          <p:cNvCxnSpPr>
            <a:stCxn id="19" idx="1"/>
            <a:endCxn id="14" idx="3"/>
          </p:cNvCxnSpPr>
          <p:nvPr/>
        </p:nvCxnSpPr>
        <p:spPr>
          <a:xfrm flipH="1">
            <a:off x="5850383" y="2300796"/>
            <a:ext cx="2000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8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266330" y="269141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de estados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CC9E66A-0DB1-4AA0-9618-5FA6427CA624}"/>
              </a:ext>
            </a:extLst>
          </p:cNvPr>
          <p:cNvCxnSpPr>
            <a:cxnSpLocks/>
            <a:stCxn id="3" idx="3"/>
            <a:endCxn id="21" idx="2"/>
          </p:cNvCxnSpPr>
          <p:nvPr/>
        </p:nvCxnSpPr>
        <p:spPr>
          <a:xfrm flipV="1">
            <a:off x="2370338" y="1940495"/>
            <a:ext cx="1518080" cy="12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5B57FC2-015D-4051-8A49-457B3E40CEE6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>
            <a:off x="2370338" y="3148614"/>
            <a:ext cx="1518080" cy="17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E053AB0-3E9B-488E-882F-C06DFE91896E}"/>
              </a:ext>
            </a:extLst>
          </p:cNvPr>
          <p:cNvCxnSpPr>
            <a:cxnSpLocks/>
            <a:stCxn id="3" idx="3"/>
            <a:endCxn id="23" idx="2"/>
          </p:cNvCxnSpPr>
          <p:nvPr/>
        </p:nvCxnSpPr>
        <p:spPr>
          <a:xfrm>
            <a:off x="2370338" y="3148614"/>
            <a:ext cx="1518080" cy="16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E201B90-68C7-4520-B642-8216A746E5B3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370338" y="3160112"/>
            <a:ext cx="1518080" cy="308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3DC00789-61EF-499F-9DAD-B66FA935EAB8}"/>
              </a:ext>
            </a:extLst>
          </p:cNvPr>
          <p:cNvSpPr/>
          <p:nvPr/>
        </p:nvSpPr>
        <p:spPr>
          <a:xfrm>
            <a:off x="3888418" y="0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Quieto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E689883-D9B6-47AD-9C0F-44E4E0F4CE84}"/>
              </a:ext>
            </a:extLst>
          </p:cNvPr>
          <p:cNvSpPr/>
          <p:nvPr/>
        </p:nvSpPr>
        <p:spPr>
          <a:xfrm>
            <a:off x="3888418" y="1430044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Patrullar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D6D1863-71F5-41A4-A591-66EA38113072}"/>
              </a:ext>
            </a:extLst>
          </p:cNvPr>
          <p:cNvSpPr/>
          <p:nvPr/>
        </p:nvSpPr>
        <p:spPr>
          <a:xfrm>
            <a:off x="3888418" y="2811247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Perseguir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40793CA-A2B1-427D-AE51-36E29CD99271}"/>
              </a:ext>
            </a:extLst>
          </p:cNvPr>
          <p:cNvSpPr/>
          <p:nvPr/>
        </p:nvSpPr>
        <p:spPr>
          <a:xfrm>
            <a:off x="3888418" y="4317555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89E13F7-86A5-4A48-BFC6-549116D3A6AA}"/>
              </a:ext>
            </a:extLst>
          </p:cNvPr>
          <p:cNvSpPr/>
          <p:nvPr/>
        </p:nvSpPr>
        <p:spPr>
          <a:xfrm>
            <a:off x="3888418" y="5733151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Atacar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696370A-0B7F-48F4-895B-5284244B85AB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2370338" y="510451"/>
            <a:ext cx="1518080" cy="263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9020BA3-B3DD-4689-AE1B-E776BA57FA95}"/>
              </a:ext>
            </a:extLst>
          </p:cNvPr>
          <p:cNvSpPr/>
          <p:nvPr/>
        </p:nvSpPr>
        <p:spPr>
          <a:xfrm>
            <a:off x="7115448" y="1474723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Buscar punto de ruta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47E183C-FFC3-4007-ACC0-E7D9B106617B}"/>
              </a:ext>
            </a:extLst>
          </p:cNvPr>
          <p:cNvSpPr/>
          <p:nvPr/>
        </p:nvSpPr>
        <p:spPr>
          <a:xfrm>
            <a:off x="7306313" y="2904462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Ir hacia el jugador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5183FC2-2847-4292-A43A-687FD16155A7}"/>
              </a:ext>
            </a:extLst>
          </p:cNvPr>
          <p:cNvSpPr/>
          <p:nvPr/>
        </p:nvSpPr>
        <p:spPr>
          <a:xfrm>
            <a:off x="7461677" y="4405237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Ir al último punto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4203B9E3-5571-41B4-8ECC-170BB6DA1C59}"/>
              </a:ext>
            </a:extLst>
          </p:cNvPr>
          <p:cNvSpPr/>
          <p:nvPr/>
        </p:nvSpPr>
        <p:spPr>
          <a:xfrm>
            <a:off x="7199786" y="5826366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Modo combate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A003108-C727-440E-9E47-D68934D92E93}"/>
              </a:ext>
            </a:extLst>
          </p:cNvPr>
          <p:cNvCxnSpPr>
            <a:stCxn id="21" idx="6"/>
            <a:endCxn id="31" idx="1"/>
          </p:cNvCxnSpPr>
          <p:nvPr/>
        </p:nvCxnSpPr>
        <p:spPr>
          <a:xfrm flipV="1">
            <a:off x="5681706" y="1891958"/>
            <a:ext cx="1433742" cy="4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5E1F6EA-7AA3-461C-8869-44521E94497A}"/>
              </a:ext>
            </a:extLst>
          </p:cNvPr>
          <p:cNvCxnSpPr>
            <a:stCxn id="22" idx="6"/>
            <a:endCxn id="32" idx="1"/>
          </p:cNvCxnSpPr>
          <p:nvPr/>
        </p:nvCxnSpPr>
        <p:spPr>
          <a:xfrm flipV="1">
            <a:off x="5681706" y="3321697"/>
            <a:ext cx="1624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62076D6-A95F-4E89-A36A-D2AB8213B690}"/>
              </a:ext>
            </a:extLst>
          </p:cNvPr>
          <p:cNvCxnSpPr>
            <a:stCxn id="23" idx="6"/>
            <a:endCxn id="34" idx="1"/>
          </p:cNvCxnSpPr>
          <p:nvPr/>
        </p:nvCxnSpPr>
        <p:spPr>
          <a:xfrm flipV="1">
            <a:off x="5681706" y="4822472"/>
            <a:ext cx="1779971" cy="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E695E67-E10A-4E76-A595-B8C2F11647B3}"/>
              </a:ext>
            </a:extLst>
          </p:cNvPr>
          <p:cNvCxnSpPr>
            <a:stCxn id="25" idx="6"/>
            <a:endCxn id="36" idx="1"/>
          </p:cNvCxnSpPr>
          <p:nvPr/>
        </p:nvCxnSpPr>
        <p:spPr>
          <a:xfrm flipV="1">
            <a:off x="5681706" y="6243601"/>
            <a:ext cx="1518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45133628-6D9B-4077-A55B-5C61F2E1FD23}"/>
              </a:ext>
            </a:extLst>
          </p:cNvPr>
          <p:cNvSpPr/>
          <p:nvPr/>
        </p:nvSpPr>
        <p:spPr>
          <a:xfrm>
            <a:off x="9505021" y="1430044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Ir al punto de ruta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789C19C-3263-4B4F-9EC6-08416D79C0A0}"/>
              </a:ext>
            </a:extLst>
          </p:cNvPr>
          <p:cNvCxnSpPr>
            <a:stCxn id="31" idx="3"/>
            <a:endCxn id="55" idx="1"/>
          </p:cNvCxnSpPr>
          <p:nvPr/>
        </p:nvCxnSpPr>
        <p:spPr>
          <a:xfrm flipV="1">
            <a:off x="8633530" y="1847279"/>
            <a:ext cx="871491" cy="4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AE199E7-ADAF-4315-B3B8-37962ECFE3A9}"/>
              </a:ext>
            </a:extLst>
          </p:cNvPr>
          <p:cNvSpPr txBox="1"/>
          <p:nvPr/>
        </p:nvSpPr>
        <p:spPr>
          <a:xfrm>
            <a:off x="5681706" y="2811248"/>
            <a:ext cx="15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Jugador visto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E6C8D03-ECC5-4D7D-957F-F80CE933751B}"/>
              </a:ext>
            </a:extLst>
          </p:cNvPr>
          <p:cNvSpPr txBox="1"/>
          <p:nvPr/>
        </p:nvSpPr>
        <p:spPr>
          <a:xfrm>
            <a:off x="5597367" y="4355279"/>
            <a:ext cx="1779971" cy="38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Jugador perdido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1E8FCB5-D7A1-48D6-AF44-0C18F16ACFE2}"/>
              </a:ext>
            </a:extLst>
          </p:cNvPr>
          <p:cNvSpPr txBox="1"/>
          <p:nvPr/>
        </p:nvSpPr>
        <p:spPr>
          <a:xfrm>
            <a:off x="5639537" y="5676921"/>
            <a:ext cx="15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Jugador cerca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9A461647-0D53-4437-9C20-82C80012D3ED}"/>
              </a:ext>
            </a:extLst>
          </p:cNvPr>
          <p:cNvSpPr/>
          <p:nvPr/>
        </p:nvSpPr>
        <p:spPr>
          <a:xfrm>
            <a:off x="10525943" y="5826366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Atacar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9C06588-796D-4A5B-BA8D-0E4B92FA222E}"/>
              </a:ext>
            </a:extLst>
          </p:cNvPr>
          <p:cNvCxnSpPr>
            <a:stCxn id="36" idx="3"/>
            <a:endCxn id="63" idx="1"/>
          </p:cNvCxnSpPr>
          <p:nvPr/>
        </p:nvCxnSpPr>
        <p:spPr>
          <a:xfrm>
            <a:off x="8717868" y="6243601"/>
            <a:ext cx="1808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4D0A3CF-5CE9-4149-B450-1818DC2C9198}"/>
              </a:ext>
            </a:extLst>
          </p:cNvPr>
          <p:cNvSpPr txBox="1"/>
          <p:nvPr/>
        </p:nvSpPr>
        <p:spPr>
          <a:xfrm>
            <a:off x="8824395" y="5376581"/>
            <a:ext cx="151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Jugador en rango</a:t>
            </a:r>
          </a:p>
        </p:txBody>
      </p:sp>
    </p:spTree>
    <p:extLst>
      <p:ext uri="{BB962C8B-B14F-4D97-AF65-F5344CB8AC3E}">
        <p14:creationId xmlns:p14="http://schemas.microsoft.com/office/powerpoint/2010/main" val="153714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266330" y="269141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Evento de ataque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17694C8-8844-4716-97F8-F080DF2DA8DA}"/>
              </a:ext>
            </a:extLst>
          </p:cNvPr>
          <p:cNvSpPr/>
          <p:nvPr/>
        </p:nvSpPr>
        <p:spPr>
          <a:xfrm>
            <a:off x="3497803" y="372862"/>
            <a:ext cx="1961965" cy="85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Ataque débil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E1CB4CD-0C7D-44D0-9749-58368D160546}"/>
              </a:ext>
            </a:extLst>
          </p:cNvPr>
          <p:cNvSpPr/>
          <p:nvPr/>
        </p:nvSpPr>
        <p:spPr>
          <a:xfrm>
            <a:off x="3400147" y="5283693"/>
            <a:ext cx="1961965" cy="85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Ataque fuerte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919E6B9-D681-440C-A6E2-766F674776B6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2370338" y="798991"/>
            <a:ext cx="1127465" cy="234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6143A30-ABD1-4C5C-8884-8E3FE828A9FC}"/>
              </a:ext>
            </a:extLst>
          </p:cNvPr>
          <p:cNvCxnSpPr>
            <a:stCxn id="3" idx="3"/>
            <a:endCxn id="21" idx="1"/>
          </p:cNvCxnSpPr>
          <p:nvPr/>
        </p:nvCxnSpPr>
        <p:spPr>
          <a:xfrm>
            <a:off x="2370338" y="3148614"/>
            <a:ext cx="1029809" cy="256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64D05E7F-A696-4FD3-9449-C853BBBD1D5F}"/>
              </a:ext>
            </a:extLst>
          </p:cNvPr>
          <p:cNvSpPr/>
          <p:nvPr/>
        </p:nvSpPr>
        <p:spPr>
          <a:xfrm>
            <a:off x="10688714" y="2722485"/>
            <a:ext cx="1313896" cy="85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 </a:t>
            </a:r>
            <a:r>
              <a:rPr lang="es-ES" dirty="0" err="1"/>
              <a:t>reset</a:t>
            </a:r>
            <a:endParaRPr lang="es-ES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95BF2DB2-FF36-4BF4-ABA8-138C2A43895E}"/>
              </a:ext>
            </a:extLst>
          </p:cNvPr>
          <p:cNvSpPr/>
          <p:nvPr/>
        </p:nvSpPr>
        <p:spPr>
          <a:xfrm>
            <a:off x="7288567" y="452761"/>
            <a:ext cx="1828800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Acumular combo débil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DAB31FD-F4F5-4D59-A712-51308E023655}"/>
              </a:ext>
            </a:extLst>
          </p:cNvPr>
          <p:cNvSpPr/>
          <p:nvPr/>
        </p:nvSpPr>
        <p:spPr>
          <a:xfrm>
            <a:off x="7377344" y="5323642"/>
            <a:ext cx="1828800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Acumular combo fuerte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3A06D19-0CA5-4D28-BA6C-89AD6D438930}"/>
              </a:ext>
            </a:extLst>
          </p:cNvPr>
          <p:cNvCxnSpPr>
            <a:stCxn id="2" idx="3"/>
            <a:endCxn id="28" idx="1"/>
          </p:cNvCxnSpPr>
          <p:nvPr/>
        </p:nvCxnSpPr>
        <p:spPr>
          <a:xfrm>
            <a:off x="5459768" y="798991"/>
            <a:ext cx="1828799" cy="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620BCE8-5E1B-44D1-B842-B94377CCA926}"/>
              </a:ext>
            </a:extLst>
          </p:cNvPr>
          <p:cNvCxnSpPr>
            <a:stCxn id="21" idx="3"/>
            <a:endCxn id="34" idx="1"/>
          </p:cNvCxnSpPr>
          <p:nvPr/>
        </p:nvCxnSpPr>
        <p:spPr>
          <a:xfrm flipV="1">
            <a:off x="5362112" y="5709821"/>
            <a:ext cx="2015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5F9DDE6-5F07-47F8-9168-2FB092EBDBA1}"/>
              </a:ext>
            </a:extLst>
          </p:cNvPr>
          <p:cNvCxnSpPr>
            <a:stCxn id="28" idx="3"/>
            <a:endCxn id="23" idx="2"/>
          </p:cNvCxnSpPr>
          <p:nvPr/>
        </p:nvCxnSpPr>
        <p:spPr>
          <a:xfrm>
            <a:off x="9117367" y="838940"/>
            <a:ext cx="1571347" cy="230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ECE9A63-92FB-4D0B-B22A-2AAFCA15041B}"/>
              </a:ext>
            </a:extLst>
          </p:cNvPr>
          <p:cNvCxnSpPr>
            <a:stCxn id="34" idx="3"/>
            <a:endCxn id="23" idx="2"/>
          </p:cNvCxnSpPr>
          <p:nvPr/>
        </p:nvCxnSpPr>
        <p:spPr>
          <a:xfrm flipV="1">
            <a:off x="9206144" y="3148614"/>
            <a:ext cx="1482570" cy="256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10FD424-F859-4558-9BF5-3F85CB30AD55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6292048" y="-685800"/>
            <a:ext cx="12700" cy="3821838"/>
          </a:xfrm>
          <a:prstGeom prst="bentConnector4">
            <a:avLst>
              <a:gd name="adj1" fmla="val 4700969"/>
              <a:gd name="adj2" fmla="val 10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5F76741A-FE07-4C04-A3B6-A0F6D322928E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248771" y="3280668"/>
            <a:ext cx="12700" cy="4085947"/>
          </a:xfrm>
          <a:prstGeom prst="bentConnector4">
            <a:avLst>
              <a:gd name="adj1" fmla="val 4071850"/>
              <a:gd name="adj2" fmla="val 100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50CCE9F-86DF-462B-91C0-97277C71A7F2}"/>
              </a:ext>
            </a:extLst>
          </p:cNvPr>
          <p:cNvSpPr txBox="1"/>
          <p:nvPr/>
        </p:nvSpPr>
        <p:spPr>
          <a:xfrm>
            <a:off x="5504155" y="1973802"/>
            <a:ext cx="1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vuelve a atacar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E77A58F-D131-40A8-942A-2BD0BC0C9737}"/>
              </a:ext>
            </a:extLst>
          </p:cNvPr>
          <p:cNvSpPr txBox="1"/>
          <p:nvPr/>
        </p:nvSpPr>
        <p:spPr>
          <a:xfrm>
            <a:off x="5459768" y="4366617"/>
            <a:ext cx="1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vuelve a atacar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C7C34B4-E683-4A3B-8F52-721A62BBBC2E}"/>
              </a:ext>
            </a:extLst>
          </p:cNvPr>
          <p:cNvSpPr txBox="1"/>
          <p:nvPr/>
        </p:nvSpPr>
        <p:spPr>
          <a:xfrm>
            <a:off x="9903040" y="1397181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Pasa un tiempo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9CF97FB-AA59-4649-A203-E0F1A0C3B052}"/>
              </a:ext>
            </a:extLst>
          </p:cNvPr>
          <p:cNvSpPr txBox="1"/>
          <p:nvPr/>
        </p:nvSpPr>
        <p:spPr>
          <a:xfrm>
            <a:off x="9947429" y="4735949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Pasa un tiempo</a:t>
            </a:r>
          </a:p>
        </p:txBody>
      </p:sp>
    </p:spTree>
    <p:extLst>
      <p:ext uri="{BB962C8B-B14F-4D97-AF65-F5344CB8AC3E}">
        <p14:creationId xmlns:p14="http://schemas.microsoft.com/office/powerpoint/2010/main" val="26608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266330" y="269141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Evento de movimiento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17694C8-8844-4716-97F8-F080DF2DA8DA}"/>
              </a:ext>
            </a:extLst>
          </p:cNvPr>
          <p:cNvSpPr/>
          <p:nvPr/>
        </p:nvSpPr>
        <p:spPr>
          <a:xfrm>
            <a:off x="3497803" y="372862"/>
            <a:ext cx="1961965" cy="85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Movimiento hacia delante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E1CB4CD-0C7D-44D0-9749-58368D160546}"/>
              </a:ext>
            </a:extLst>
          </p:cNvPr>
          <p:cNvSpPr/>
          <p:nvPr/>
        </p:nvSpPr>
        <p:spPr>
          <a:xfrm>
            <a:off x="3400147" y="5387265"/>
            <a:ext cx="1961965" cy="85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Movimiento hacia los lados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919E6B9-D681-440C-A6E2-766F674776B6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2370338" y="798991"/>
            <a:ext cx="1127465" cy="234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6143A30-ABD1-4C5C-8884-8E3FE828A9FC}"/>
              </a:ext>
            </a:extLst>
          </p:cNvPr>
          <p:cNvCxnSpPr>
            <a:stCxn id="3" idx="3"/>
            <a:endCxn id="21" idx="1"/>
          </p:cNvCxnSpPr>
          <p:nvPr/>
        </p:nvCxnSpPr>
        <p:spPr>
          <a:xfrm>
            <a:off x="2370338" y="3148614"/>
            <a:ext cx="1029809" cy="266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95BF2DB2-FF36-4BF4-ABA8-138C2A43895E}"/>
              </a:ext>
            </a:extLst>
          </p:cNvPr>
          <p:cNvSpPr/>
          <p:nvPr/>
        </p:nvSpPr>
        <p:spPr>
          <a:xfrm>
            <a:off x="7199790" y="372862"/>
            <a:ext cx="1828800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Calcular vector de movimiento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DAB31FD-F4F5-4D59-A712-51308E023655}"/>
              </a:ext>
            </a:extLst>
          </p:cNvPr>
          <p:cNvSpPr/>
          <p:nvPr/>
        </p:nvSpPr>
        <p:spPr>
          <a:xfrm>
            <a:off x="7377344" y="5323642"/>
            <a:ext cx="1828800" cy="979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Calcular vector de movimiento lateral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3A06D19-0CA5-4D28-BA6C-89AD6D438930}"/>
              </a:ext>
            </a:extLst>
          </p:cNvPr>
          <p:cNvCxnSpPr>
            <a:stCxn id="2" idx="3"/>
            <a:endCxn id="28" idx="1"/>
          </p:cNvCxnSpPr>
          <p:nvPr/>
        </p:nvCxnSpPr>
        <p:spPr>
          <a:xfrm flipV="1">
            <a:off x="5459768" y="759041"/>
            <a:ext cx="1740022" cy="3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620BCE8-5E1B-44D1-B842-B94377CCA926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5362112" y="5813394"/>
            <a:ext cx="2015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5F9DDE6-5F07-47F8-9168-2FB092EBDBA1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>
            <a:off x="9028590" y="759041"/>
            <a:ext cx="1041647" cy="238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ECE9A63-92FB-4D0B-B22A-2AAFCA15041B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 flipV="1">
            <a:off x="9206144" y="3148614"/>
            <a:ext cx="864093" cy="266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0777A2-970C-4D41-AFCD-F89DE4E5D994}"/>
              </a:ext>
            </a:extLst>
          </p:cNvPr>
          <p:cNvSpPr/>
          <p:nvPr/>
        </p:nvSpPr>
        <p:spPr>
          <a:xfrm>
            <a:off x="10070237" y="2825319"/>
            <a:ext cx="1660124" cy="646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Añadir movimiento</a:t>
            </a:r>
          </a:p>
        </p:txBody>
      </p:sp>
    </p:spTree>
    <p:extLst>
      <p:ext uri="{BB962C8B-B14F-4D97-AF65-F5344CB8AC3E}">
        <p14:creationId xmlns:p14="http://schemas.microsoft.com/office/powerpoint/2010/main" val="71445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266330" y="269141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Evento de atacar jugador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B67699F-417F-4655-9526-5465D5713C2E}"/>
              </a:ext>
            </a:extLst>
          </p:cNvPr>
          <p:cNvSpPr/>
          <p:nvPr/>
        </p:nvSpPr>
        <p:spPr>
          <a:xfrm>
            <a:off x="3409025" y="2691414"/>
            <a:ext cx="15180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Selector de combo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0C0D7C5-2BE7-4B28-AB91-3397FA9578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70338" y="3148614"/>
            <a:ext cx="103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548FB17-AC1D-48D5-B736-0C49E938C5E6}"/>
              </a:ext>
            </a:extLst>
          </p:cNvPr>
          <p:cNvSpPr/>
          <p:nvPr/>
        </p:nvSpPr>
        <p:spPr>
          <a:xfrm>
            <a:off x="6010183" y="372862"/>
            <a:ext cx="1642368" cy="7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 1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C2BFF31-F452-4ACC-93C5-9467D5AC884B}"/>
              </a:ext>
            </a:extLst>
          </p:cNvPr>
          <p:cNvSpPr/>
          <p:nvPr/>
        </p:nvSpPr>
        <p:spPr>
          <a:xfrm>
            <a:off x="6010183" y="1563949"/>
            <a:ext cx="1642368" cy="7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 2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0B03421-661B-4EC1-8212-2AB7324F89EC}"/>
              </a:ext>
            </a:extLst>
          </p:cNvPr>
          <p:cNvSpPr/>
          <p:nvPr/>
        </p:nvSpPr>
        <p:spPr>
          <a:xfrm>
            <a:off x="6010183" y="2851212"/>
            <a:ext cx="1642368" cy="7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 3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3896C66-773F-4F1D-B595-C62367DE8A04}"/>
              </a:ext>
            </a:extLst>
          </p:cNvPr>
          <p:cNvSpPr/>
          <p:nvPr/>
        </p:nvSpPr>
        <p:spPr>
          <a:xfrm>
            <a:off x="6010183" y="4324905"/>
            <a:ext cx="1642368" cy="7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 N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5C41718-EBA4-419F-AD7D-C81BC19AD4AD}"/>
              </a:ext>
            </a:extLst>
          </p:cNvPr>
          <p:cNvSpPr/>
          <p:nvPr/>
        </p:nvSpPr>
        <p:spPr>
          <a:xfrm>
            <a:off x="6010183" y="5730536"/>
            <a:ext cx="1642368" cy="7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Combos con poca vida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47CFC7D-F784-483E-85BD-1E83FE8A743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927107" y="750163"/>
            <a:ext cx="1083076" cy="239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34A2C93-0EC2-45C6-B073-8935A8555933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4927107" y="1941250"/>
            <a:ext cx="1083076" cy="120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9B2595C-FFD1-4AF8-8389-E00F567C0E18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4927107" y="3148614"/>
            <a:ext cx="1083076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F5C13B2-C082-471E-A7CF-176F0A7D3D57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4927107" y="3148614"/>
            <a:ext cx="1083076" cy="155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F761820-E0D7-4812-B83D-C190C8D6FC7F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927107" y="3148614"/>
            <a:ext cx="1083076" cy="29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526289CC-693C-4DE0-BA36-40638F19AE3C}"/>
              </a:ext>
            </a:extLst>
          </p:cNvPr>
          <p:cNvSpPr/>
          <p:nvPr/>
        </p:nvSpPr>
        <p:spPr>
          <a:xfrm>
            <a:off x="10724224" y="2737282"/>
            <a:ext cx="1473693" cy="106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 acabado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42455A9D-8FD6-4CCF-AAA3-115E1090A2A4}"/>
              </a:ext>
            </a:extLst>
          </p:cNvPr>
          <p:cNvSpPr/>
          <p:nvPr/>
        </p:nvSpPr>
        <p:spPr>
          <a:xfrm>
            <a:off x="8367203" y="2812002"/>
            <a:ext cx="1642368" cy="83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 fuera de rango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C403923-80DD-4A04-8780-C497E7F378AF}"/>
              </a:ext>
            </a:extLst>
          </p:cNvPr>
          <p:cNvCxnSpPr>
            <a:stCxn id="30" idx="3"/>
            <a:endCxn id="26" idx="2"/>
          </p:cNvCxnSpPr>
          <p:nvPr/>
        </p:nvCxnSpPr>
        <p:spPr>
          <a:xfrm>
            <a:off x="10009571" y="3228513"/>
            <a:ext cx="714653" cy="3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CFAA8E4D-1275-4491-87C0-05ABDB5B15C8}"/>
              </a:ext>
            </a:extLst>
          </p:cNvPr>
          <p:cNvCxnSpPr>
            <a:stCxn id="7" idx="3"/>
            <a:endCxn id="30" idx="1"/>
          </p:cNvCxnSpPr>
          <p:nvPr/>
        </p:nvCxnSpPr>
        <p:spPr>
          <a:xfrm>
            <a:off x="7652551" y="750163"/>
            <a:ext cx="714652" cy="247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46B6DBA-735D-4802-AA8B-759EA2EAF4C7}"/>
              </a:ext>
            </a:extLst>
          </p:cNvPr>
          <p:cNvCxnSpPr>
            <a:stCxn id="18" idx="3"/>
            <a:endCxn id="30" idx="1"/>
          </p:cNvCxnSpPr>
          <p:nvPr/>
        </p:nvCxnSpPr>
        <p:spPr>
          <a:xfrm>
            <a:off x="7652551" y="1941250"/>
            <a:ext cx="714652" cy="128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D63B1B5-E85B-47B5-BD11-8655F054AB2E}"/>
              </a:ext>
            </a:extLst>
          </p:cNvPr>
          <p:cNvCxnSpPr>
            <a:stCxn id="19" idx="3"/>
            <a:endCxn id="30" idx="1"/>
          </p:cNvCxnSpPr>
          <p:nvPr/>
        </p:nvCxnSpPr>
        <p:spPr>
          <a:xfrm>
            <a:off x="7652551" y="3228513"/>
            <a:ext cx="714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86CD2ED-BF2C-4184-B955-6D71747632B4}"/>
              </a:ext>
            </a:extLst>
          </p:cNvPr>
          <p:cNvCxnSpPr>
            <a:stCxn id="20" idx="3"/>
            <a:endCxn id="30" idx="1"/>
          </p:cNvCxnSpPr>
          <p:nvPr/>
        </p:nvCxnSpPr>
        <p:spPr>
          <a:xfrm flipV="1">
            <a:off x="7652551" y="3228513"/>
            <a:ext cx="714652" cy="147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0385DC1-61BC-4724-90A8-C0180939C7FF}"/>
              </a:ext>
            </a:extLst>
          </p:cNvPr>
          <p:cNvCxnSpPr>
            <a:stCxn id="22" idx="3"/>
            <a:endCxn id="30" idx="1"/>
          </p:cNvCxnSpPr>
          <p:nvPr/>
        </p:nvCxnSpPr>
        <p:spPr>
          <a:xfrm flipV="1">
            <a:off x="7652551" y="3228513"/>
            <a:ext cx="714652" cy="287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C79665-C1B5-4CEF-A758-9B8D1A2E5D52}"/>
              </a:ext>
            </a:extLst>
          </p:cNvPr>
          <p:cNvSpPr/>
          <p:nvPr/>
        </p:nvSpPr>
        <p:spPr>
          <a:xfrm>
            <a:off x="3622089" y="4339701"/>
            <a:ext cx="1305018" cy="754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Continuar combo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BC6ABD-69B5-4B3C-8583-79D04852B87E}"/>
              </a:ext>
            </a:extLst>
          </p:cNvPr>
          <p:cNvCxnSpPr>
            <a:cxnSpLocks/>
            <a:stCxn id="30" idx="2"/>
            <a:endCxn id="50" idx="3"/>
          </p:cNvCxnSpPr>
          <p:nvPr/>
        </p:nvCxnSpPr>
        <p:spPr>
          <a:xfrm flipH="1">
            <a:off x="4927107" y="3645024"/>
            <a:ext cx="4261280" cy="10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203D7FB-EAA0-42E3-B166-480936553C48}"/>
              </a:ext>
            </a:extLst>
          </p:cNvPr>
          <p:cNvSpPr txBox="1"/>
          <p:nvPr/>
        </p:nvSpPr>
        <p:spPr>
          <a:xfrm>
            <a:off x="10156051" y="2766135"/>
            <a:ext cx="568172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F090E6-B20F-4A04-B79C-511365461C3C}"/>
              </a:ext>
            </a:extLst>
          </p:cNvPr>
          <p:cNvSpPr txBox="1"/>
          <p:nvPr/>
        </p:nvSpPr>
        <p:spPr>
          <a:xfrm>
            <a:off x="9195046" y="3886031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FC38FCD7-3A96-447D-922C-EFEAFA9ACFCA}"/>
              </a:ext>
            </a:extLst>
          </p:cNvPr>
          <p:cNvCxnSpPr>
            <a:cxnSpLocks/>
            <a:stCxn id="50" idx="0"/>
            <a:endCxn id="4" idx="2"/>
          </p:cNvCxnSpPr>
          <p:nvPr/>
        </p:nvCxnSpPr>
        <p:spPr>
          <a:xfrm flipH="1" flipV="1">
            <a:off x="4168066" y="3605814"/>
            <a:ext cx="106532" cy="73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672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437</TotalTime>
  <Words>166</Words>
  <Application>Microsoft Office PowerPoint</Application>
  <PresentationFormat>Panorámica</PresentationFormat>
  <Paragraphs>80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SEGARRA RODRIGUEZ</dc:creator>
  <cp:lastModifiedBy>DAVID SEGARRA RODRIGUEZ</cp:lastModifiedBy>
  <cp:revision>20</cp:revision>
  <dcterms:created xsi:type="dcterms:W3CDTF">2018-05-13T09:01:05Z</dcterms:created>
  <dcterms:modified xsi:type="dcterms:W3CDTF">2018-05-18T16:12:10Z</dcterms:modified>
</cp:coreProperties>
</file>