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69578-65B9-4FAB-8AAF-D00EF33F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21AEA3-4699-4369-9D97-EAC03FED0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FEB26-77BA-4031-9C98-20818D69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15D64-0A40-4254-BE1A-D41D09E3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697609-51FE-4608-9815-101A61C8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77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A9AA1-1385-4ED6-953B-BC53D876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91C516-C3B1-4281-B2E3-BD0C84778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D46FB-788F-458D-8170-146EDD94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F274B-F0DE-46AD-BA2E-5702D352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A008F-67CE-4D4E-BC0E-9F894327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37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32082B-3874-4231-939B-3F67E5273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118143-CC4D-4185-AEE3-06B3C3BD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4A263B-ED49-48E7-A56B-C5D1FD07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AFF55-3D50-41BE-A882-BFFA5F45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41D29-4148-434F-9918-7FFA0B13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5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2320-6CC7-462E-A453-BB734936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1C95D-EE1C-4218-961C-5F42A7AB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2E9A2-C13B-4DFC-92F3-E8E92FD9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B6D5F-A88D-4D9B-A9E5-322118D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7AC4A-638A-4D05-AEFD-BA335E8B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90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F9EAA-E198-4A89-98F5-2FD6D8B9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690E9-0DD7-4E12-964D-BEBC087BA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303B3-D9CD-49F3-AC70-70EA64E1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0C567F-9FD9-4539-89DC-BD4841FB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AEC425-E9FD-45B1-AE28-D211D34B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9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17570-6575-4EED-A68D-5006D9D0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412A6-EFAB-4DFF-BABB-8289C2D53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216FE6-1FAB-44DF-B93A-7314412C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ABAF3E-8A85-4DD8-9398-713EA0FA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8AE51-6652-41F3-A160-10842D7D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E35474-E69F-429A-BA23-C30AA38E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84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28D23-AA03-4E72-8A75-B8C46380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CFDF-6EB2-4212-B8A8-543C0FF1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E7087-80DE-424D-8722-90D5F943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7C29B-B64E-4D62-BE2D-268BEB783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4F8C74-B1BA-4974-A430-7EED7DC24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979A06-8064-4367-8779-6342905D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C6C7C7-979B-45C6-96C2-60D75C22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01747E-3F68-444F-ABBD-0C43383D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18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26470-89B2-4E1C-831B-DAFEBACC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5DC2F6-4734-4345-B0CD-C544A29A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CD908D-E1E0-4A07-B799-5FEFDE31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3E29E6-C808-48AC-84A1-2C1F4200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96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38D17D-EDF6-49E9-899F-FAC50852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CFB67E-0038-460A-8D38-3CEFD3B9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E20FD3-8397-491D-ABAC-2DD2CD7A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51EBB-CCAD-4221-BF9C-75419167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A48F2-DB97-4F83-8C1F-910797CE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7E6E79-5E6B-4999-A19C-AA142BC24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7E48AA-8422-4F47-A2DC-97B5ECB9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A320D-3733-46B6-BB64-7A7118AE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46855F-8551-495C-8E8D-ECC40969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3E07-3898-487D-9BED-9D8F5995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46E01E-B9F8-469B-814C-92C21DC3A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9DA002-E148-4C79-B8AB-36B68594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A1914-40C1-468D-8CFF-51EC8398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37CF75-53C0-4D06-816E-FC7D4DC9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6E0A46-4CCF-4306-8894-670C5FFD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98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EB0D39-85B3-4ED2-B077-F8BD6EB5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98514-6FB0-4340-91C0-46758147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D8A9C-9260-4C1D-9C3A-76B76A987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A687-FD54-4C1E-B5BE-4D2DA1082E4F}" type="datetimeFigureOut">
              <a:rPr lang="es-ES" smtClean="0"/>
              <a:t>13/05/2018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0E387A-2FB3-48CD-8E8D-6AC05ED6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8E849-14AC-411D-9401-5B3C1AB3C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D14A-EAE6-44D7-9A2C-2D08D8AD12F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0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01E6D65-A43C-4086-A1C5-4B0AB334AEBD}"/>
              </a:ext>
            </a:extLst>
          </p:cNvPr>
          <p:cNvSpPr/>
          <p:nvPr/>
        </p:nvSpPr>
        <p:spPr>
          <a:xfrm>
            <a:off x="5175682" y="1336089"/>
            <a:ext cx="1074198" cy="7546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6C11D11-00E0-4FE3-A813-3B16948EBC9E}"/>
              </a:ext>
            </a:extLst>
          </p:cNvPr>
          <p:cNvSpPr/>
          <p:nvPr/>
        </p:nvSpPr>
        <p:spPr>
          <a:xfrm>
            <a:off x="4975935" y="2658863"/>
            <a:ext cx="1473692" cy="68358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6D8404-3789-4382-9ECD-2ED5A6F5AED7}"/>
              </a:ext>
            </a:extLst>
          </p:cNvPr>
          <p:cNvSpPr/>
          <p:nvPr/>
        </p:nvSpPr>
        <p:spPr>
          <a:xfrm>
            <a:off x="5175682" y="3883981"/>
            <a:ext cx="1074198" cy="7546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8768CE9-0E75-4F0D-AE0A-7F1666BB8CD3}"/>
              </a:ext>
            </a:extLst>
          </p:cNvPr>
          <p:cNvSpPr/>
          <p:nvPr/>
        </p:nvSpPr>
        <p:spPr>
          <a:xfrm>
            <a:off x="9126245" y="417250"/>
            <a:ext cx="1597980" cy="99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8D9B03-9289-4940-855E-763AF4341A07}"/>
              </a:ext>
            </a:extLst>
          </p:cNvPr>
          <p:cNvSpPr/>
          <p:nvPr/>
        </p:nvSpPr>
        <p:spPr>
          <a:xfrm>
            <a:off x="9321553" y="4243526"/>
            <a:ext cx="15979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NPC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035B2B6-3BEB-424B-B8B7-4572A9BDF32E}"/>
              </a:ext>
            </a:extLst>
          </p:cNvPr>
          <p:cNvSpPr/>
          <p:nvPr/>
        </p:nvSpPr>
        <p:spPr>
          <a:xfrm>
            <a:off x="941033" y="2565647"/>
            <a:ext cx="1775534" cy="1012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Elementos</a:t>
            </a:r>
          </a:p>
          <a:p>
            <a:pPr algn="ctr"/>
            <a:r>
              <a:rPr lang="es-ES" dirty="0"/>
              <a:t>del</a:t>
            </a:r>
          </a:p>
          <a:p>
            <a:pPr algn="ctr"/>
            <a:r>
              <a:rPr lang="es-ES" dirty="0"/>
              <a:t>escenario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A51682-35F1-4320-AD9E-FF5DD0EA53F5}"/>
              </a:ext>
            </a:extLst>
          </p:cNvPr>
          <p:cNvSpPr/>
          <p:nvPr/>
        </p:nvSpPr>
        <p:spPr>
          <a:xfrm>
            <a:off x="648070" y="5841507"/>
            <a:ext cx="230819" cy="20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377649B-A576-4D73-B1B4-E860538904C2}"/>
              </a:ext>
            </a:extLst>
          </p:cNvPr>
          <p:cNvSpPr/>
          <p:nvPr/>
        </p:nvSpPr>
        <p:spPr>
          <a:xfrm>
            <a:off x="648070" y="6365290"/>
            <a:ext cx="230819" cy="2041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2CD396C-10D1-4FF3-A725-F233075EAFF0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249880" y="914400"/>
            <a:ext cx="2876365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573E956-861E-4184-A2CD-17F4408E875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449627" y="914400"/>
            <a:ext cx="2676618" cy="208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16E612B-EA21-4F8D-B34A-0514BAA8E5D2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 flipV="1">
            <a:off x="6449627" y="3000654"/>
            <a:ext cx="2871926" cy="170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36CD210-0A07-43AB-8C6E-DA89C9CC6355}"/>
              </a:ext>
            </a:extLst>
          </p:cNvPr>
          <p:cNvCxnSpPr>
            <a:stCxn id="10" idx="1"/>
            <a:endCxn id="7" idx="3"/>
          </p:cNvCxnSpPr>
          <p:nvPr/>
        </p:nvCxnSpPr>
        <p:spPr>
          <a:xfrm flipH="1" flipV="1">
            <a:off x="6249880" y="4261282"/>
            <a:ext cx="3071673" cy="43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FCEFDA-71AC-4127-9F8B-18631FE292C0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 flipV="1">
            <a:off x="6249880" y="1713390"/>
            <a:ext cx="3071673" cy="298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97312A1-088C-4E23-BE5B-A3F6320E3374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2716567" y="1713390"/>
            <a:ext cx="2459115" cy="135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A5DF986-D339-4E6E-9003-5FEF81B9AF2A}"/>
              </a:ext>
            </a:extLst>
          </p:cNvPr>
          <p:cNvSpPr txBox="1"/>
          <p:nvPr/>
        </p:nvSpPr>
        <p:spPr>
          <a:xfrm>
            <a:off x="941033" y="5758934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Clases únicas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7C7BA4F-B138-44EF-BB40-FE72C42E4F3B}"/>
              </a:ext>
            </a:extLst>
          </p:cNvPr>
          <p:cNvSpPr txBox="1"/>
          <p:nvPr/>
        </p:nvSpPr>
        <p:spPr>
          <a:xfrm>
            <a:off x="932156" y="6264961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Clases compartidas</a:t>
            </a:r>
          </a:p>
        </p:txBody>
      </p:sp>
    </p:spTree>
    <p:extLst>
      <p:ext uri="{BB962C8B-B14F-4D97-AF65-F5344CB8AC3E}">
        <p14:creationId xmlns:p14="http://schemas.microsoft.com/office/powerpoint/2010/main" val="38857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11DA267-8E11-4F22-937A-CF80E974C997}"/>
              </a:ext>
            </a:extLst>
          </p:cNvPr>
          <p:cNvSpPr/>
          <p:nvPr/>
        </p:nvSpPr>
        <p:spPr>
          <a:xfrm>
            <a:off x="4776186" y="186432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Character</a:t>
            </a:r>
            <a:endParaRPr lang="es-ES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1EB6992-9455-4E82-A168-B4E196B19E11}"/>
              </a:ext>
            </a:extLst>
          </p:cNvPr>
          <p:cNvSpPr/>
          <p:nvPr/>
        </p:nvSpPr>
        <p:spPr>
          <a:xfrm>
            <a:off x="4776186" y="1998956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73BB532-C185-427E-9D8E-F525DD13479B}"/>
              </a:ext>
            </a:extLst>
          </p:cNvPr>
          <p:cNvSpPr/>
          <p:nvPr/>
        </p:nvSpPr>
        <p:spPr>
          <a:xfrm>
            <a:off x="2274162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0AB76C7-A5AE-448A-ACC9-04DA4E5DCAEB}"/>
              </a:ext>
            </a:extLst>
          </p:cNvPr>
          <p:cNvSpPr/>
          <p:nvPr/>
        </p:nvSpPr>
        <p:spPr>
          <a:xfrm>
            <a:off x="7263414" y="437077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Armas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DCABA1-9A25-4CF2-83EE-B934A4993C63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5828190" y="1100832"/>
            <a:ext cx="0" cy="89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FE4C09E-DCA4-4624-8DE3-F99F49B1F3D8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3326166" y="2913356"/>
            <a:ext cx="2502024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2A67109-7196-4B1C-AA34-7F89E7FAA6E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828190" y="2913356"/>
            <a:ext cx="2487228" cy="145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22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18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SEGARRA RODRIGUEZ</dc:creator>
  <cp:lastModifiedBy>DAVID SEGARRA RODRIGUEZ</cp:lastModifiedBy>
  <cp:revision>6</cp:revision>
  <dcterms:created xsi:type="dcterms:W3CDTF">2018-05-13T09:01:05Z</dcterms:created>
  <dcterms:modified xsi:type="dcterms:W3CDTF">2018-05-13T09:54:52Z</dcterms:modified>
</cp:coreProperties>
</file>