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7" r:id="rId7"/>
    <p:sldId id="272" r:id="rId8"/>
    <p:sldId id="263" r:id="rId9"/>
    <p:sldId id="273" r:id="rId10"/>
    <p:sldId id="274" r:id="rId11"/>
    <p:sldId id="275" r:id="rId12"/>
    <p:sldId id="270" r:id="rId13"/>
    <p:sldId id="269" r:id="rId14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95" autoAdjust="0"/>
  </p:normalViewPr>
  <p:slideViewPr>
    <p:cSldViewPr>
      <p:cViewPr varScale="1">
        <p:scale>
          <a:sx n="114" d="100"/>
          <a:sy n="114" d="100"/>
        </p:scale>
        <p:origin x="414" y="14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es-ES" noProof="0" dirty="0"/>
            <a:t>Tarea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es-ES" noProof="0" dirty="0"/>
            <a:t>Tarea 2</a:t>
          </a:r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es-ES" noProof="0" dirty="0"/>
            <a:t>Tarea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marL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800" kern="1200" noProof="0" dirty="0"/>
            <a:t>Tarea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marL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800" kern="1200" noProof="0" dirty="0"/>
            <a:t>Tarea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marL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800" kern="1200" noProof="0" dirty="0"/>
            <a:t>Tarea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02/06/2018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02/06/2018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37636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76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02/06/2018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02/06/2018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02/06/2018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02/06/2018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02/06/2018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02/06/2018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02/06/2018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02/06/2018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02/06/2018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02/06/2018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Editar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02/06/2018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02/06/2018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Desarrollo de un videojuego con </a:t>
            </a:r>
            <a:r>
              <a:rPr lang="es-ES" dirty="0" err="1"/>
              <a:t>Unreal</a:t>
            </a:r>
            <a:r>
              <a:rPr lang="es-ES" dirty="0"/>
              <a:t> </a:t>
            </a:r>
            <a:r>
              <a:rPr lang="es-ES" dirty="0" err="1"/>
              <a:t>Engine</a:t>
            </a:r>
            <a:r>
              <a:rPr lang="es-ES" dirty="0"/>
              <a:t> 4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625176" y="3397250"/>
            <a:ext cx="8735325" cy="1752600"/>
          </a:xfrm>
        </p:spPr>
        <p:txBody>
          <a:bodyPr rtlCol="0"/>
          <a:lstStyle/>
          <a:p>
            <a:pPr rtl="0"/>
            <a:r>
              <a:rPr lang="es-ES" dirty="0"/>
              <a:t>Futuro imperfecto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B719C34-7BC2-48EA-BB82-181B6EAA7A84}"/>
              </a:ext>
            </a:extLst>
          </p:cNvPr>
          <p:cNvSpPr txBox="1"/>
          <p:nvPr/>
        </p:nvSpPr>
        <p:spPr>
          <a:xfrm>
            <a:off x="8974732" y="6273800"/>
            <a:ext cx="3888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David Segarra Rodríguez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tabla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graphicFrame>
        <p:nvGraphicFramePr>
          <p:cNvPr id="5" name="Marcador de posición de contenido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408934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Grupo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es-ES" noProof="0" dirty="0"/>
                        <a:t>Clase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Motivación del proyecto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s-ES" dirty="0"/>
              <a:t>Mejorar mis capacidades de programación</a:t>
            </a:r>
          </a:p>
          <a:p>
            <a:endParaRPr lang="es-ES" dirty="0"/>
          </a:p>
          <a:p>
            <a:pPr rtl="0"/>
            <a:r>
              <a:rPr lang="es-ES" dirty="0"/>
              <a:t>Aprender un motor actual usado en la industria</a:t>
            </a:r>
          </a:p>
          <a:p>
            <a:pPr marL="0" indent="0" rtl="0">
              <a:buNone/>
            </a:pPr>
            <a:endParaRPr lang="es-ES" dirty="0"/>
          </a:p>
          <a:p>
            <a:pPr rtl="0"/>
            <a:r>
              <a:rPr lang="es-ES" dirty="0"/>
              <a:t>Desarrollar un proyecto de </a:t>
            </a:r>
            <a:r>
              <a:rPr lang="es-ES" dirty="0" err="1"/>
              <a:t>ingeneria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Género </a:t>
            </a:r>
            <a:r>
              <a:rPr lang="es-ES" dirty="0" err="1"/>
              <a:t>Hack</a:t>
            </a:r>
            <a:r>
              <a:rPr lang="es-ES" dirty="0"/>
              <a:t> ‘n’ </a:t>
            </a:r>
            <a:r>
              <a:rPr lang="es-ES" dirty="0" err="1"/>
              <a:t>slash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4BA8379-9C6D-43C4-826D-BE0FEB4FBEC5}"/>
              </a:ext>
            </a:extLst>
          </p:cNvPr>
          <p:cNvSpPr txBox="1"/>
          <p:nvPr/>
        </p:nvSpPr>
        <p:spPr>
          <a:xfrm>
            <a:off x="1394577" y="1844824"/>
            <a:ext cx="100091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Se enfatiza el combate cuerpo a cuerpo o con armas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Juegos frenéticos y rápidos</a:t>
            </a:r>
          </a:p>
          <a:p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Tiene mecánicas distintivas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9049-1753-4DA8-8732-01F285DA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del género</a:t>
            </a:r>
            <a:br>
              <a:rPr lang="es-ES" dirty="0"/>
            </a:br>
            <a:endParaRPr lang="es-ES" dirty="0"/>
          </a:p>
        </p:txBody>
      </p:sp>
      <p:pic>
        <p:nvPicPr>
          <p:cNvPr id="5" name="Imagen 4" descr="Imagen que contiene suelo, fuego, edificio, exterior&#10;&#10;Descripción generada con confianza muy alta">
            <a:extLst>
              <a:ext uri="{FF2B5EF4-FFF2-40B4-BE49-F238E27FC236}">
                <a16:creationId xmlns:a16="http://schemas.microsoft.com/office/drawing/2014/main" id="{2506FD9A-894B-4CE3-8E30-2929184FC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1412776"/>
            <a:ext cx="3312368" cy="2324973"/>
          </a:xfrm>
          <a:prstGeom prst="rect">
            <a:avLst/>
          </a:prstGeom>
        </p:spPr>
      </p:pic>
      <p:pic>
        <p:nvPicPr>
          <p:cNvPr id="7" name="Imagen 6" descr="Imagen que contiene árbol&#10;&#10;Descripción generada con confianza muy alta">
            <a:extLst>
              <a:ext uri="{FF2B5EF4-FFF2-40B4-BE49-F238E27FC236}">
                <a16:creationId xmlns:a16="http://schemas.microsoft.com/office/drawing/2014/main" id="{D0D03751-B514-47B8-ACC3-6EC5DAD68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923" y="3861048"/>
            <a:ext cx="3768419" cy="2448272"/>
          </a:xfrm>
          <a:prstGeom prst="rect">
            <a:avLst/>
          </a:prstGeom>
        </p:spPr>
      </p:pic>
      <p:pic>
        <p:nvPicPr>
          <p:cNvPr id="9" name="Imagen 8" descr="Imagen que contiene interior, sentado&#10;&#10;Descripción generada con confianza alta">
            <a:extLst>
              <a:ext uri="{FF2B5EF4-FFF2-40B4-BE49-F238E27FC236}">
                <a16:creationId xmlns:a16="http://schemas.microsoft.com/office/drawing/2014/main" id="{35B557C6-3438-4525-AD19-329AF5CA51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59" y="1104026"/>
            <a:ext cx="4129888" cy="232497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EF6085F-073F-49EE-8BBA-8226D40A85D7}"/>
              </a:ext>
            </a:extLst>
          </p:cNvPr>
          <p:cNvSpPr txBox="1"/>
          <p:nvPr/>
        </p:nvSpPr>
        <p:spPr>
          <a:xfrm>
            <a:off x="963165" y="3861048"/>
            <a:ext cx="2783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/>
              <a:t>God</a:t>
            </a:r>
            <a:r>
              <a:rPr lang="es-ES" sz="1600" dirty="0"/>
              <a:t> </a:t>
            </a:r>
            <a:r>
              <a:rPr lang="es-ES" sz="1600" dirty="0" err="1"/>
              <a:t>of</a:t>
            </a:r>
            <a:r>
              <a:rPr lang="es-ES" sz="1600" dirty="0"/>
              <a:t> </a:t>
            </a:r>
            <a:r>
              <a:rPr lang="es-ES" sz="1600" dirty="0" err="1"/>
              <a:t>war</a:t>
            </a:r>
            <a:endParaRPr lang="es-ES" sz="16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874D5AA-2ADF-473E-BF14-21D4926727CD}"/>
              </a:ext>
            </a:extLst>
          </p:cNvPr>
          <p:cNvSpPr txBox="1"/>
          <p:nvPr/>
        </p:nvSpPr>
        <p:spPr>
          <a:xfrm>
            <a:off x="8398668" y="3594502"/>
            <a:ext cx="2783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/>
              <a:t>Bayonetta</a:t>
            </a:r>
            <a:endParaRPr lang="es-ES" sz="16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3B50724-950C-4217-8A7B-0A364E709E82}"/>
              </a:ext>
            </a:extLst>
          </p:cNvPr>
          <p:cNvSpPr txBox="1"/>
          <p:nvPr/>
        </p:nvSpPr>
        <p:spPr>
          <a:xfrm>
            <a:off x="4878223" y="6364027"/>
            <a:ext cx="2783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Metal </a:t>
            </a:r>
            <a:r>
              <a:rPr lang="es-ES" sz="1600" dirty="0" err="1"/>
              <a:t>Gear</a:t>
            </a:r>
            <a:r>
              <a:rPr lang="es-ES" sz="1600" dirty="0"/>
              <a:t> </a:t>
            </a:r>
            <a:r>
              <a:rPr lang="es-ES" sz="1600" dirty="0" err="1"/>
              <a:t>Rising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71675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273F373-4029-4040-BD14-C167D736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B0905-D342-40C3-A390-729263C6D5A0}"/>
              </a:ext>
            </a:extLst>
          </p:cNvPr>
          <p:cNvSpPr txBox="1"/>
          <p:nvPr/>
        </p:nvSpPr>
        <p:spPr>
          <a:xfrm>
            <a:off x="1257915" y="1988840"/>
            <a:ext cx="10081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Desarrollar un videojuego del género </a:t>
            </a:r>
            <a:r>
              <a:rPr lang="es-ES" sz="2800" dirty="0" err="1"/>
              <a:t>Hack</a:t>
            </a:r>
            <a:r>
              <a:rPr lang="es-ES" sz="2800" dirty="0"/>
              <a:t> ‘n’ </a:t>
            </a:r>
            <a:r>
              <a:rPr lang="es-ES" sz="2800" dirty="0" err="1"/>
              <a:t>Slash</a:t>
            </a: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Diseñar un </a:t>
            </a:r>
            <a:r>
              <a:rPr lang="es-ES" sz="2800"/>
              <a:t>nivel jugable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Implementar una IA sólida y entretenida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C08BB-4909-4BAE-8C42-552B1DB3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general del juego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1CA4EBF-6D9A-449C-9441-2847A7F96FEB}"/>
              </a:ext>
            </a:extLst>
          </p:cNvPr>
          <p:cNvSpPr/>
          <p:nvPr/>
        </p:nvSpPr>
        <p:spPr>
          <a:xfrm>
            <a:off x="5010224" y="2034369"/>
            <a:ext cx="1316489" cy="113831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Base de datos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2E1E015-E516-4B22-8EBD-9B00A33B9CF5}"/>
              </a:ext>
            </a:extLst>
          </p:cNvPr>
          <p:cNvSpPr/>
          <p:nvPr/>
        </p:nvSpPr>
        <p:spPr>
          <a:xfrm>
            <a:off x="4643410" y="3697795"/>
            <a:ext cx="2016224" cy="67667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Animaciones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C0E1503-3D5B-4CD5-A507-55DDE18C6563}"/>
              </a:ext>
            </a:extLst>
          </p:cNvPr>
          <p:cNvSpPr/>
          <p:nvPr/>
        </p:nvSpPr>
        <p:spPr>
          <a:xfrm>
            <a:off x="5010224" y="4918871"/>
            <a:ext cx="1074198" cy="75460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8BC843B-F26F-424B-AFA0-596A6407DF0B}"/>
              </a:ext>
            </a:extLst>
          </p:cNvPr>
          <p:cNvSpPr/>
          <p:nvPr/>
        </p:nvSpPr>
        <p:spPr>
          <a:xfrm>
            <a:off x="9501095" y="1759750"/>
            <a:ext cx="1597980" cy="994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Jugador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0940966-B78B-4081-B47D-3F428093BFAF}"/>
              </a:ext>
            </a:extLst>
          </p:cNvPr>
          <p:cNvSpPr/>
          <p:nvPr/>
        </p:nvSpPr>
        <p:spPr>
          <a:xfrm>
            <a:off x="9431918" y="4869647"/>
            <a:ext cx="159798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NPC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BF5BC37-32F1-4363-81B1-0449DB350040}"/>
              </a:ext>
            </a:extLst>
          </p:cNvPr>
          <p:cNvSpPr/>
          <p:nvPr/>
        </p:nvSpPr>
        <p:spPr>
          <a:xfrm>
            <a:off x="919700" y="3046423"/>
            <a:ext cx="1839193" cy="11383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Elementos</a:t>
            </a:r>
          </a:p>
          <a:p>
            <a:pPr algn="ctr"/>
            <a:r>
              <a:rPr lang="es-ES" dirty="0"/>
              <a:t>del</a:t>
            </a:r>
          </a:p>
          <a:p>
            <a:pPr algn="ctr"/>
            <a:r>
              <a:rPr lang="es-ES" dirty="0"/>
              <a:t>escenario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81565F4-9E0D-4A3D-AD7D-533769094D15}"/>
              </a:ext>
            </a:extLst>
          </p:cNvPr>
          <p:cNvSpPr/>
          <p:nvPr/>
        </p:nvSpPr>
        <p:spPr>
          <a:xfrm>
            <a:off x="688881" y="5409420"/>
            <a:ext cx="230819" cy="204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252EF07-85CE-43DB-BC01-C9F2DF3D42A8}"/>
              </a:ext>
            </a:extLst>
          </p:cNvPr>
          <p:cNvSpPr/>
          <p:nvPr/>
        </p:nvSpPr>
        <p:spPr>
          <a:xfrm>
            <a:off x="688881" y="5933203"/>
            <a:ext cx="230819" cy="20418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4B0D924-62B9-402A-B085-E39B6340158E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flipH="1">
            <a:off x="6326713" y="2256900"/>
            <a:ext cx="3174382" cy="34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FD666C8-68B3-48AA-AA30-6F928D123DF3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6659634" y="2256900"/>
            <a:ext cx="2841461" cy="177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F9CD1EF-A123-4080-9289-16CDD75C7043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6659634" y="4036133"/>
            <a:ext cx="2772284" cy="1290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21CB475-7ED6-419E-A35B-88DFC312AFFF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 flipV="1">
            <a:off x="6084422" y="5296172"/>
            <a:ext cx="3347496" cy="3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46A7F06-A9AE-44CD-8FB2-82A685FAE86B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flipH="1" flipV="1">
            <a:off x="6326713" y="2603526"/>
            <a:ext cx="3105205" cy="272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880EBFB-F595-4272-8C74-EA9113D038D2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2758893" y="2603526"/>
            <a:ext cx="2251331" cy="101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0596716-33A3-469C-8472-D203F83E4255}"/>
              </a:ext>
            </a:extLst>
          </p:cNvPr>
          <p:cNvSpPr txBox="1"/>
          <p:nvPr/>
        </p:nvSpPr>
        <p:spPr>
          <a:xfrm>
            <a:off x="981844" y="5326847"/>
            <a:ext cx="238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Clases únicas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385EFA7-C38F-42D1-A041-1903FBBE8AAB}"/>
              </a:ext>
            </a:extLst>
          </p:cNvPr>
          <p:cNvSpPr txBox="1"/>
          <p:nvPr/>
        </p:nvSpPr>
        <p:spPr>
          <a:xfrm>
            <a:off x="972967" y="5832874"/>
            <a:ext cx="2889197" cy="476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Clases compartidas</a:t>
            </a:r>
          </a:p>
        </p:txBody>
      </p:sp>
    </p:spTree>
    <p:extLst>
      <p:ext uri="{BB962C8B-B14F-4D97-AF65-F5344CB8AC3E}">
        <p14:creationId xmlns:p14="http://schemas.microsoft.com/office/powerpoint/2010/main" val="238785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5F6A3-E717-4D06-995E-C41AE085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884" y="-79065"/>
            <a:ext cx="10360501" cy="1223963"/>
          </a:xfrm>
        </p:spPr>
        <p:txBody>
          <a:bodyPr/>
          <a:lstStyle/>
          <a:p>
            <a:r>
              <a:rPr lang="es-ES" dirty="0"/>
              <a:t>Jugador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D237FC3-8FDC-47B8-9B7C-296062AB4862}"/>
              </a:ext>
            </a:extLst>
          </p:cNvPr>
          <p:cNvSpPr/>
          <p:nvPr/>
        </p:nvSpPr>
        <p:spPr>
          <a:xfrm>
            <a:off x="1476040" y="1649729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Character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432068C-8996-4F5B-BA3E-541908451C51}"/>
              </a:ext>
            </a:extLst>
          </p:cNvPr>
          <p:cNvSpPr/>
          <p:nvPr/>
        </p:nvSpPr>
        <p:spPr>
          <a:xfrm>
            <a:off x="1476040" y="3068960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Jugador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5D72F53-0C6A-403D-BEBC-4A02D0CDF10D}"/>
              </a:ext>
            </a:extLst>
          </p:cNvPr>
          <p:cNvSpPr/>
          <p:nvPr/>
        </p:nvSpPr>
        <p:spPr>
          <a:xfrm>
            <a:off x="189756" y="5013176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Animaciones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B0DC6B0-CA63-40AA-A65E-65950F2E5AC3}"/>
              </a:ext>
            </a:extLst>
          </p:cNvPr>
          <p:cNvSpPr/>
          <p:nvPr/>
        </p:nvSpPr>
        <p:spPr>
          <a:xfrm>
            <a:off x="2854052" y="5018124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Armas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36643F5-D679-47A1-9733-7BB6A52E9305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528044" y="2564129"/>
            <a:ext cx="0" cy="50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836D035-A433-49BF-9375-524A2817D4F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241760" y="3983360"/>
            <a:ext cx="1286284" cy="102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365B57F-D0B1-43DE-AC6D-EEB901633CB0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528044" y="3983360"/>
            <a:ext cx="1378012" cy="103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BC3C249-36FA-4E62-9938-6EF43D8F91C5}"/>
              </a:ext>
            </a:extLst>
          </p:cNvPr>
          <p:cNvSpPr txBox="1"/>
          <p:nvPr/>
        </p:nvSpPr>
        <p:spPr>
          <a:xfrm>
            <a:off x="6203530" y="1144898"/>
            <a:ext cx="59852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Acciones que puede realizar el jugador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Moverse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Atacar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Esquivar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Defenderse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Cambiar de arma</a:t>
            </a:r>
          </a:p>
        </p:txBody>
      </p:sp>
    </p:spTree>
    <p:extLst>
      <p:ext uri="{BB962C8B-B14F-4D97-AF65-F5344CB8AC3E}">
        <p14:creationId xmlns:p14="http://schemas.microsoft.com/office/powerpoint/2010/main" val="46844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C4683-2DF9-420D-80FE-0D87BD9E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868" y="-99133"/>
            <a:ext cx="10360501" cy="1223963"/>
          </a:xfrm>
        </p:spPr>
        <p:txBody>
          <a:bodyPr/>
          <a:lstStyle/>
          <a:p>
            <a:r>
              <a:rPr lang="es-ES" dirty="0"/>
              <a:t>Sistema de combate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031606E-5D31-423D-BD33-A65D3AF4C97A}"/>
              </a:ext>
            </a:extLst>
          </p:cNvPr>
          <p:cNvSpPr/>
          <p:nvPr/>
        </p:nvSpPr>
        <p:spPr>
          <a:xfrm>
            <a:off x="467360" y="3122667"/>
            <a:ext cx="210400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Evento de ataque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4FEF92C-CBFF-45C4-95E0-783BCAF80D82}"/>
              </a:ext>
            </a:extLst>
          </p:cNvPr>
          <p:cNvSpPr/>
          <p:nvPr/>
        </p:nvSpPr>
        <p:spPr>
          <a:xfrm>
            <a:off x="3351503" y="1140152"/>
            <a:ext cx="1961965" cy="852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Ataque débil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B90DA33C-9BD0-4515-9BA8-0AD01364F658}"/>
              </a:ext>
            </a:extLst>
          </p:cNvPr>
          <p:cNvSpPr/>
          <p:nvPr/>
        </p:nvSpPr>
        <p:spPr>
          <a:xfrm>
            <a:off x="3120297" y="5645715"/>
            <a:ext cx="1961965" cy="9214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Ataque fuerte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15DB8A9-FE06-462B-B3D9-A3AB468DFA7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571368" y="1566281"/>
            <a:ext cx="780135" cy="201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8ECB8FA-E24B-4217-BF99-02EE939982EC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571368" y="3579867"/>
            <a:ext cx="548929" cy="252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A8AF2800-45DF-4F10-AA50-B7D1507852D0}"/>
              </a:ext>
            </a:extLst>
          </p:cNvPr>
          <p:cNvSpPr/>
          <p:nvPr/>
        </p:nvSpPr>
        <p:spPr>
          <a:xfrm>
            <a:off x="10054852" y="2967886"/>
            <a:ext cx="1695635" cy="1223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Combo </a:t>
            </a:r>
            <a:r>
              <a:rPr lang="es-ES" dirty="0" err="1"/>
              <a:t>reset</a:t>
            </a:r>
            <a:endParaRPr lang="es-ES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B911AE5-76C2-429E-848F-62BD52C49ECB}"/>
              </a:ext>
            </a:extLst>
          </p:cNvPr>
          <p:cNvSpPr/>
          <p:nvPr/>
        </p:nvSpPr>
        <p:spPr>
          <a:xfrm>
            <a:off x="7257680" y="1124829"/>
            <a:ext cx="1828800" cy="8750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Acumular combo débil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56A6A4E-49DD-4750-8998-E597BC81E9F9}"/>
              </a:ext>
            </a:extLst>
          </p:cNvPr>
          <p:cNvSpPr/>
          <p:nvPr/>
        </p:nvSpPr>
        <p:spPr>
          <a:xfrm>
            <a:off x="7065226" y="5645715"/>
            <a:ext cx="2021254" cy="990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Acumular combo fuerte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8ED9C5C-21FD-415D-9DC2-D64BED7BBC2F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5313468" y="1562366"/>
            <a:ext cx="1944212" cy="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BEEFD4D-C7CF-4159-8CD6-E66262CD2D8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5082262" y="6106460"/>
            <a:ext cx="1982964" cy="3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5D514DE-4823-4B07-B097-2331072CD83F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>
            <a:off x="9086480" y="1562366"/>
            <a:ext cx="968372" cy="201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D4F06C9-E7C3-4385-872B-7F30A15151BC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 flipV="1">
            <a:off x="9086480" y="3579868"/>
            <a:ext cx="968372" cy="256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609AD987-B57B-416F-876F-18530D775247}"/>
              </a:ext>
            </a:extLst>
          </p:cNvPr>
          <p:cNvCxnSpPr>
            <a:cxnSpLocks/>
            <a:stCxn id="9" idx="2"/>
            <a:endCxn id="4" idx="2"/>
          </p:cNvCxnSpPr>
          <p:nvPr/>
        </p:nvCxnSpPr>
        <p:spPr>
          <a:xfrm rot="5400000" flipH="1">
            <a:off x="6248536" y="76359"/>
            <a:ext cx="7493" cy="3839594"/>
          </a:xfrm>
          <a:prstGeom prst="bentConnector3">
            <a:avLst>
              <a:gd name="adj1" fmla="val -3050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9F796190-91A2-40A0-9D75-AB42472419CC}"/>
              </a:ext>
            </a:extLst>
          </p:cNvPr>
          <p:cNvCxnSpPr>
            <a:cxnSpLocks/>
            <a:stCxn id="10" idx="0"/>
            <a:endCxn id="5" idx="0"/>
          </p:cNvCxnSpPr>
          <p:nvPr/>
        </p:nvCxnSpPr>
        <p:spPr>
          <a:xfrm rot="16200000" flipV="1">
            <a:off x="6088567" y="3658428"/>
            <a:ext cx="12700" cy="397457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3FBCBEA-F953-4BBD-9870-78D067724C16}"/>
              </a:ext>
            </a:extLst>
          </p:cNvPr>
          <p:cNvSpPr txBox="1"/>
          <p:nvPr/>
        </p:nvSpPr>
        <p:spPr>
          <a:xfrm>
            <a:off x="5424438" y="2454298"/>
            <a:ext cx="2576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vuelve a atacar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6B3CDB3-0F4C-4D23-B290-3F69ACAD7613}"/>
              </a:ext>
            </a:extLst>
          </p:cNvPr>
          <p:cNvSpPr txBox="1"/>
          <p:nvPr/>
        </p:nvSpPr>
        <p:spPr>
          <a:xfrm>
            <a:off x="5182928" y="4311728"/>
            <a:ext cx="271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vuelve a atacar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FCE5B7B-6724-4AC9-ADC7-F745F1957384}"/>
              </a:ext>
            </a:extLst>
          </p:cNvPr>
          <p:cNvSpPr txBox="1"/>
          <p:nvPr/>
        </p:nvSpPr>
        <p:spPr>
          <a:xfrm>
            <a:off x="9623190" y="182843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Pasa un tiempo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E98F251-6373-445E-954D-7A546FB4036A}"/>
              </a:ext>
            </a:extLst>
          </p:cNvPr>
          <p:cNvSpPr txBox="1"/>
          <p:nvPr/>
        </p:nvSpPr>
        <p:spPr>
          <a:xfrm>
            <a:off x="9667579" y="5167203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Pasa un tiempo</a:t>
            </a:r>
          </a:p>
        </p:txBody>
      </p:sp>
    </p:spTree>
    <p:extLst>
      <p:ext uri="{BB962C8B-B14F-4D97-AF65-F5344CB8AC3E}">
        <p14:creationId xmlns:p14="http://schemas.microsoft.com/office/powerpoint/2010/main" val="406290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Diseño de dos objetos con SmartArt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s-ES" dirty="0"/>
              <a:t>Primera viñeta aquí</a:t>
            </a:r>
          </a:p>
          <a:p>
            <a:pPr rtl="0"/>
            <a:r>
              <a:rPr lang="es-ES" dirty="0"/>
              <a:t>Segunda viñeta aquí</a:t>
            </a:r>
          </a:p>
          <a:p>
            <a:pPr rtl="0"/>
            <a:r>
              <a:rPr lang="es-ES" dirty="0"/>
              <a:t>Tercera viñeta aquí</a:t>
            </a:r>
          </a:p>
        </p:txBody>
      </p:sp>
      <p:graphicFrame>
        <p:nvGraphicFramePr>
          <p:cNvPr id="5" name="Marcador de posición de contenido 4" descr="Proceso escalonado en el que se muestran 3 tareas organizadas una debajo de la otra. Además, se usan dos flechas que apuntan hacia abajo para indicar la progresión de la primera tarea a la segunda y de la segunda a la tercer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21690175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circuito de líneas triple (pantalla panorámica)</Template>
  <TotalTime>201</TotalTime>
  <Words>215</Words>
  <Application>Microsoft Office PowerPoint</Application>
  <PresentationFormat>Personalizado</PresentationFormat>
  <Paragraphs>92</Paragraphs>
  <Slides>10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Tecnología 16x9</vt:lpstr>
      <vt:lpstr>Desarrollo de un videojuego con Unreal Engine 4</vt:lpstr>
      <vt:lpstr>Motivación del proyecto</vt:lpstr>
      <vt:lpstr>Género Hack ‘n’ slash</vt:lpstr>
      <vt:lpstr>Ejemplos del género </vt:lpstr>
      <vt:lpstr>Objetivos</vt:lpstr>
      <vt:lpstr>Arquitectura general del juego</vt:lpstr>
      <vt:lpstr>Jugador</vt:lpstr>
      <vt:lpstr>Sistema de combate</vt:lpstr>
      <vt:lpstr>Diseño de dos objetos con SmartArt</vt:lpstr>
      <vt:lpstr>Diseño de dos objetos con tabla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 videojuego con Unreal Engine 4</dc:title>
  <dc:creator>DAVID SEGARRA RODRIGUEZ</dc:creator>
  <cp:lastModifiedBy>DAVID SEGARRA RODRIGUEZ</cp:lastModifiedBy>
  <cp:revision>21</cp:revision>
  <dcterms:created xsi:type="dcterms:W3CDTF">2018-06-01T14:45:15Z</dcterms:created>
  <dcterms:modified xsi:type="dcterms:W3CDTF">2018-06-02T12:03:40Z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