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ACD3-E1F4-48E8-BDBB-51E6A9D7D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9D25-AC38-430E-92ED-18176AD6A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353A-5934-422B-A4DB-4172BD63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C59-9748-4CF1-837B-4D131D8C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neural network, and why is it called that?</a:t>
            </a:r>
          </a:p>
          <a:p>
            <a:r>
              <a:rPr lang="en-US" dirty="0"/>
              <a:t>How do neural networks work?</a:t>
            </a:r>
          </a:p>
          <a:p>
            <a:r>
              <a:rPr lang="en-US" dirty="0"/>
              <a:t>Why are neural networks better than other models?</a:t>
            </a:r>
          </a:p>
          <a:p>
            <a:r>
              <a:rPr lang="en-US" dirty="0"/>
              <a:t>What are the disadvantages of neural networks?</a:t>
            </a:r>
          </a:p>
        </p:txBody>
      </p:sp>
    </p:spTree>
    <p:extLst>
      <p:ext uri="{BB962C8B-B14F-4D97-AF65-F5344CB8AC3E}">
        <p14:creationId xmlns:p14="http://schemas.microsoft.com/office/powerpoint/2010/main" val="8020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530A-FBF2-4CE6-87D7-2B27F4F0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0"/>
            <a:ext cx="8596668" cy="681355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Write a one-paragraph answer to the question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Your audience is an interviewer with technical data science knowledge</a:t>
            </a:r>
          </a:p>
          <a:p>
            <a:pPr>
              <a:buFont typeface="+mj-lt"/>
              <a:buAutoNum type="arabicPeriod"/>
            </a:pPr>
            <a:r>
              <a:rPr lang="en-US" dirty="0"/>
              <a:t>Work with a partner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Take turns reading aloud your answers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Discuss similarities and differences in your answers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Reconcile your answers and write a new one-paragraph answer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any outstanding questions you have on notecards</a:t>
            </a:r>
          </a:p>
          <a:p>
            <a:pPr>
              <a:buFont typeface="+mj-lt"/>
              <a:buAutoNum type="arabicPeriod"/>
            </a:pPr>
            <a:r>
              <a:rPr lang="en-US" dirty="0"/>
              <a:t>Join up with the other group that worked on your question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Repeat the exercise above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Discard any notecards that have been resolved, and write new ones for any new questions. Hand your question notecards to your instructor/DSC</a:t>
            </a:r>
          </a:p>
          <a:p>
            <a:pPr>
              <a:buFont typeface="+mj-lt"/>
              <a:buAutoNum type="arabicPeriod"/>
            </a:pPr>
            <a:r>
              <a:rPr lang="en-US" dirty="0"/>
              <a:t>Jigsaw with the other groups that worked on different questions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Each person will take turns presenting their answer to the group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After presenting, presenters will respond to probing or clarifying questions from the group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After questions, each other member of the group will repeat back the answer to the whole group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to your partner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Each partner will take turns interviewing the other, asking all four questions and any clarifying/probing questions they want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72AA-FDE2-4E95-AABC-683DF023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for a good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C4A9-3E1C-420B-9558-08BBFA5F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Clear: Your audience is able to understand your meaning</a:t>
            </a:r>
          </a:p>
          <a:p>
            <a:r>
              <a:rPr lang="en-US" sz="2200" dirty="0"/>
              <a:t>Correct: There are no factual inaccuracies</a:t>
            </a:r>
          </a:p>
          <a:p>
            <a:r>
              <a:rPr lang="en-US" sz="2200" dirty="0"/>
              <a:t>Complete: Directly responds to all parts of the question</a:t>
            </a:r>
          </a:p>
          <a:p>
            <a:r>
              <a:rPr lang="en-US" sz="2200" dirty="0"/>
              <a:t>Concise: Not repetitive and no extraneous information</a:t>
            </a:r>
          </a:p>
        </p:txBody>
      </p:sp>
    </p:spTree>
    <p:extLst>
      <p:ext uri="{BB962C8B-B14F-4D97-AF65-F5344CB8AC3E}">
        <p14:creationId xmlns:p14="http://schemas.microsoft.com/office/powerpoint/2010/main" val="4172077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255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Neural Network Interviews</vt:lpstr>
      <vt:lpstr>Neural Network Interview Questions</vt:lpstr>
      <vt:lpstr>PowerPoint Presentation</vt:lpstr>
      <vt:lpstr>What makes for a good answer?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David Braslow</dc:creator>
  <cp:lastModifiedBy>David Braslow</cp:lastModifiedBy>
  <cp:revision>5</cp:revision>
  <dcterms:created xsi:type="dcterms:W3CDTF">2019-05-10T12:14:20Z</dcterms:created>
  <dcterms:modified xsi:type="dcterms:W3CDTF">2019-05-10T13:08:09Z</dcterms:modified>
</cp:coreProperties>
</file>