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9"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60" autoAdjust="0"/>
  </p:normalViewPr>
  <p:slideViewPr>
    <p:cSldViewPr snapToGrid="0">
      <p:cViewPr varScale="1">
        <p:scale>
          <a:sx n="109" d="100"/>
          <a:sy n="109"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hook: you can get better at interviewing by practicing. Talk about your history of interviewing for jobs, and the lessons you learned through experience.</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in on the design thinking for this lesson: by having them prepare for technical interview questions about neural networks, they will have to refine their conceptual understanding of them as well as develop their communication skills.</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Feel free to add in additional guidance for any of these steps if you feel it would be helpful for your class.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a:t>
            </a:r>
          </a:p>
        </p:txBody>
      </p:sp>
      <p:sp>
        <p:nvSpPr>
          <p:cNvPr id="4" name="Slide Number Placeholder 3"/>
          <p:cNvSpPr>
            <a:spLocks noGrp="1"/>
          </p:cNvSpPr>
          <p:nvPr>
            <p:ph type="sldNum" sz="quarter" idx="5"/>
          </p:nvPr>
        </p:nvSpPr>
        <p:spPr/>
        <p:txBody>
          <a:bodyPr/>
          <a:lstStyle/>
          <a:p>
            <a:fld id="{FCCD7F83-DDF5-4111-826A-E30256BC3152}" type="slidenum">
              <a:rPr lang="en-US" smtClean="0"/>
              <a:t>5</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transition to group work. Reinforce the point that you want both the recommendation and the findings that support it. You can let them know that the timing is not strict.</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have groups share out. In total, this section should take about 20 minutes</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162608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facilitate this whole group discussion however you like. I recommend going through each question, asking the question out loud to the class, solicit responses, and ask the class what they think of those responses.</a:t>
            </a:r>
          </a:p>
        </p:txBody>
      </p:sp>
      <p:sp>
        <p:nvSpPr>
          <p:cNvPr id="4" name="Slide Number Placeholder 3"/>
          <p:cNvSpPr>
            <a:spLocks noGrp="1"/>
          </p:cNvSpPr>
          <p:nvPr>
            <p:ph type="sldNum" sz="quarter" idx="5"/>
          </p:nvPr>
        </p:nvSpPr>
        <p:spPr/>
        <p:txBody>
          <a:bodyPr/>
          <a:lstStyle/>
          <a:p>
            <a:fld id="{FCCD7F83-DDF5-4111-826A-E30256BC3152}" type="slidenum">
              <a:rPr lang="en-US" smtClean="0"/>
              <a:t>10</a:t>
            </a:fld>
            <a:endParaRPr lang="en-US"/>
          </a:p>
        </p:txBody>
      </p:sp>
    </p:spTree>
    <p:extLst>
      <p:ext uri="{BB962C8B-B14F-4D97-AF65-F5344CB8AC3E}">
        <p14:creationId xmlns:p14="http://schemas.microsoft.com/office/powerpoint/2010/main" val="145487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a:xfrm>
            <a:off x="798490" y="0"/>
            <a:ext cx="8531321" cy="912684"/>
          </a:xfrm>
        </p:spPr>
        <p:txBody>
          <a:bodyPr/>
          <a:lstStyle/>
          <a:p>
            <a:r>
              <a:rPr lang="en-US" dirty="0"/>
              <a:t>Neural Network Interviews</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a:xfrm>
            <a:off x="1597219" y="762428"/>
            <a:ext cx="7766936" cy="1096899"/>
          </a:xfrm>
        </p:spPr>
        <p:txBody>
          <a:bodyPr>
            <a:normAutofit/>
          </a:bodyPr>
          <a:lstStyle/>
          <a:p>
            <a:r>
              <a:rPr lang="en-US" sz="2600" u="sng" dirty="0">
                <a:solidFill>
                  <a:schemeClr val="tx1">
                    <a:lumMod val="85000"/>
                    <a:lumOff val="15000"/>
                  </a:schemeClr>
                </a:solidFill>
              </a:rPr>
              <a:t>Do Now</a:t>
            </a:r>
            <a:r>
              <a:rPr lang="en-US" sz="2600" dirty="0">
                <a:solidFill>
                  <a:schemeClr val="tx1">
                    <a:lumMod val="85000"/>
                    <a:lumOff val="15000"/>
                  </a:schemeClr>
                </a:solidFill>
              </a:rPr>
              <a:t>: Sit according to the pairs/trios below</a:t>
            </a:r>
          </a:p>
        </p:txBody>
      </p:sp>
    </p:spTree>
    <p:extLst>
      <p:ext uri="{BB962C8B-B14F-4D97-AF65-F5344CB8AC3E}">
        <p14:creationId xmlns:p14="http://schemas.microsoft.com/office/powerpoint/2010/main" val="241812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677334" y="1456735"/>
            <a:ext cx="8596668" cy="4584628"/>
          </a:xfrm>
        </p:spPr>
        <p:txBody>
          <a:bodyPr>
            <a:normAutofit lnSpcReduction="10000"/>
          </a:bodyPr>
          <a:lstStyle/>
          <a:p>
            <a:r>
              <a:rPr lang="en-US" sz="2400" dirty="0"/>
              <a:t>Did you see any overarching themes in our findings or recommendations?</a:t>
            </a:r>
          </a:p>
          <a:p>
            <a:endParaRPr lang="en-US" sz="2400" dirty="0"/>
          </a:p>
          <a:p>
            <a:r>
              <a:rPr lang="en-US" sz="2400" dirty="0"/>
              <a:t>What were some limitations to our analysis? How might you change the survey or analysis to address them?</a:t>
            </a:r>
          </a:p>
          <a:p>
            <a:endParaRPr lang="en-US" sz="2400" dirty="0"/>
          </a:p>
          <a:p>
            <a:r>
              <a:rPr lang="en-US" sz="2400" dirty="0"/>
              <a:t>Could this class graph be useful for anything other than recommendations for me?</a:t>
            </a:r>
          </a:p>
          <a:p>
            <a:endParaRPr lang="en-US" sz="2400" dirty="0"/>
          </a:p>
          <a:p>
            <a:r>
              <a:rPr lang="en-US" sz="2400" dirty="0"/>
              <a:t>Do you think I should actually act on any of your recommendations? Why or why not?</a:t>
            </a:r>
          </a:p>
        </p:txBody>
      </p:sp>
    </p:spTree>
    <p:extLst>
      <p:ext uri="{BB962C8B-B14F-4D97-AF65-F5344CB8AC3E}">
        <p14:creationId xmlns:p14="http://schemas.microsoft.com/office/powerpoint/2010/main" val="25317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Interviewing Takes Practice</a:t>
            </a:r>
          </a:p>
        </p:txBody>
      </p:sp>
      <p:pic>
        <p:nvPicPr>
          <p:cNvPr id="5" name="Picture 2" descr="Image result for interview comic">
            <a:extLst>
              <a:ext uri="{FF2B5EF4-FFF2-40B4-BE49-F238E27FC236}">
                <a16:creationId xmlns:a16="http://schemas.microsoft.com/office/drawing/2014/main" id="{8AB80CF7-1A99-4DC4-87E8-919DE23B7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1" y="1626839"/>
            <a:ext cx="8393423" cy="39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600" dirty="0"/>
              <a:t>Explain what neural networks are, how they work, and their properties</a:t>
            </a:r>
          </a:p>
          <a:p>
            <a:endParaRPr lang="en-US" sz="2600" dirty="0"/>
          </a:p>
          <a:p>
            <a:r>
              <a:rPr lang="en-US" sz="2600" dirty="0"/>
              <a:t>Practice responding to technical interview questions about neural networks</a:t>
            </a:r>
          </a:p>
          <a:p>
            <a:pPr marL="0" indent="0">
              <a:buNone/>
            </a:pPr>
            <a:endParaRPr lang="en-US" sz="2600" dirty="0"/>
          </a:p>
        </p:txBody>
      </p:sp>
    </p:spTree>
    <p:extLst>
      <p:ext uri="{BB962C8B-B14F-4D97-AF65-F5344CB8AC3E}">
        <p14:creationId xmlns:p14="http://schemas.microsoft.com/office/powerpoint/2010/main" val="30051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382074" y="1507183"/>
            <a:ext cx="9328596" cy="5177396"/>
          </a:xfrm>
        </p:spPr>
        <p:txBody>
          <a:bodyPr>
            <a:normAutofit fontScale="70000" lnSpcReduction="20000"/>
          </a:bodyPr>
          <a:lstStyle/>
          <a:p>
            <a:pPr marL="0" indent="0">
              <a:buNone/>
            </a:pPr>
            <a:r>
              <a:rPr lang="en-US" sz="2400" dirty="0"/>
              <a:t>Activity Goal: Convince your mock interviewer that you have a deep understanding of neural networks.</a:t>
            </a:r>
          </a:p>
          <a:p>
            <a:pPr>
              <a:buFont typeface="+mj-lt"/>
              <a:buAutoNum type="arabicPeriod"/>
            </a:pPr>
            <a:endParaRPr lang="en-US" sz="2200" dirty="0"/>
          </a:p>
          <a:p>
            <a:pPr>
              <a:buFont typeface="+mj-lt"/>
              <a:buAutoNum type="arabicPeriod"/>
            </a:pPr>
            <a:r>
              <a:rPr lang="en-US" dirty="0"/>
              <a:t>Work with a partner (8 mins)</a:t>
            </a:r>
          </a:p>
          <a:p>
            <a:pPr lvl="1">
              <a:buFont typeface="+mj-lt"/>
              <a:buAutoNum type="arabicPeriod"/>
            </a:pPr>
            <a:r>
              <a:rPr lang="en-US" dirty="0"/>
              <a:t>Take turns reading aloud your answers </a:t>
            </a:r>
            <a:r>
              <a:rPr lang="en-US" i="1" u="sng" dirty="0"/>
              <a:t>to the one question you are assigned</a:t>
            </a:r>
          </a:p>
          <a:p>
            <a:pPr lvl="1">
              <a:buFont typeface="+mj-lt"/>
              <a:buAutoNum type="arabicPeriod"/>
            </a:pPr>
            <a:r>
              <a:rPr lang="en-US" dirty="0"/>
              <a:t>Discuss similarities and differences in your answers</a:t>
            </a:r>
          </a:p>
          <a:p>
            <a:pPr lvl="1">
              <a:buFont typeface="+mj-lt"/>
              <a:buAutoNum type="arabicPeriod"/>
            </a:pPr>
            <a:r>
              <a:rPr lang="en-US" dirty="0"/>
              <a:t>Reconcile your answers and write a revised one-paragraph answer</a:t>
            </a:r>
          </a:p>
          <a:p>
            <a:pPr lvl="1">
              <a:buFont typeface="+mj-lt"/>
              <a:buAutoNum type="arabicPeriod"/>
            </a:pPr>
            <a:r>
              <a:rPr lang="en-US" dirty="0"/>
              <a:t>Write any outstanding questions you have on notecards</a:t>
            </a:r>
          </a:p>
          <a:p>
            <a:pPr>
              <a:buFont typeface="+mj-lt"/>
              <a:buAutoNum type="arabicPeriod"/>
            </a:pPr>
            <a:r>
              <a:rPr lang="en-US" dirty="0"/>
              <a:t>Join up with the other group that worked on your question (12 mins)</a:t>
            </a:r>
          </a:p>
          <a:p>
            <a:pPr lvl="1">
              <a:buFont typeface="+mj-lt"/>
              <a:buAutoNum type="arabicPeriod"/>
            </a:pPr>
            <a:r>
              <a:rPr lang="en-US" dirty="0"/>
              <a:t>Repeat the exercise above</a:t>
            </a:r>
          </a:p>
          <a:p>
            <a:pPr lvl="1">
              <a:buFont typeface="+mj-lt"/>
              <a:buAutoNum type="arabicPeriod"/>
            </a:pPr>
            <a:r>
              <a:rPr lang="en-US" dirty="0"/>
              <a:t>Discard any notecards that have been resolved, and write new ones for any new questions. Hand your question notecards to your instructor/DSC</a:t>
            </a:r>
          </a:p>
          <a:p>
            <a:pPr>
              <a:buFont typeface="+mj-lt"/>
              <a:buAutoNum type="arabicPeriod"/>
            </a:pPr>
            <a:r>
              <a:rPr lang="en-US" dirty="0"/>
              <a:t>Jigsaw with the other groups that worked on different questions (20 mins)</a:t>
            </a:r>
          </a:p>
          <a:p>
            <a:pPr lvl="1">
              <a:buFont typeface="+mj-lt"/>
              <a:buAutoNum type="arabicPeriod"/>
            </a:pPr>
            <a:r>
              <a:rPr lang="en-US" dirty="0"/>
              <a:t>Each person will take turns presenting their answer to the group </a:t>
            </a:r>
          </a:p>
          <a:p>
            <a:pPr lvl="1">
              <a:buFont typeface="+mj-lt"/>
              <a:buAutoNum type="arabicPeriod"/>
            </a:pPr>
            <a:r>
              <a:rPr lang="en-US" dirty="0"/>
              <a:t>After presenting, presenters will respond to probing or clarifying questions from the group</a:t>
            </a:r>
          </a:p>
          <a:p>
            <a:pPr lvl="1">
              <a:buFont typeface="+mj-lt"/>
              <a:buAutoNum type="arabicPeriod"/>
            </a:pPr>
            <a:r>
              <a:rPr lang="en-US" dirty="0"/>
              <a:t>After questions, each other member of the group will share something they liked/plan to steal</a:t>
            </a:r>
          </a:p>
          <a:p>
            <a:pPr>
              <a:buFont typeface="+mj-lt"/>
              <a:buAutoNum type="arabicPeriod"/>
            </a:pPr>
            <a:r>
              <a:rPr lang="en-US" dirty="0"/>
              <a:t>Return to your partner (10 mins)</a:t>
            </a:r>
          </a:p>
          <a:p>
            <a:pPr lvl="1">
              <a:buFont typeface="+mj-lt"/>
              <a:buAutoNum type="arabicPeriod"/>
            </a:pPr>
            <a:r>
              <a:rPr lang="en-US" dirty="0"/>
              <a:t>Each partner will take turns interviewing the other, asking all five questions and any clarifying/probing questions they want</a:t>
            </a:r>
          </a:p>
          <a:p>
            <a:pPr>
              <a:buFont typeface="+mj-lt"/>
              <a:buAutoNum type="arabicPeriod"/>
            </a:pPr>
            <a:r>
              <a:rPr lang="en-US" dirty="0"/>
              <a:t>Whole class reflection (5 mins)</a:t>
            </a:r>
          </a:p>
          <a:p>
            <a:endParaRPr lang="en-US" dirty="0"/>
          </a:p>
        </p:txBody>
      </p:sp>
    </p:spTree>
    <p:extLst>
      <p:ext uri="{BB962C8B-B14F-4D97-AF65-F5344CB8AC3E}">
        <p14:creationId xmlns:p14="http://schemas.microsoft.com/office/powerpoint/2010/main" val="36082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677334" y="1664839"/>
            <a:ext cx="9082242" cy="4583561"/>
          </a:xfrm>
        </p:spPr>
        <p:txBody>
          <a:bodyPr>
            <a:noAutofit/>
          </a:bodyPr>
          <a:lstStyle/>
          <a:p>
            <a:r>
              <a:rPr lang="en-US" sz="2200" dirty="0"/>
              <a:t>You will become an expert for one question to start</a:t>
            </a:r>
          </a:p>
          <a:p>
            <a:r>
              <a:rPr lang="en-US" sz="2200" dirty="0"/>
              <a:t>You will need to be able to respond to all questions by the end</a:t>
            </a:r>
          </a:p>
        </p:txBody>
      </p:sp>
    </p:spTree>
    <p:extLst>
      <p:ext uri="{BB962C8B-B14F-4D97-AF65-F5344CB8AC3E}">
        <p14:creationId xmlns:p14="http://schemas.microsoft.com/office/powerpoint/2010/main" val="141871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42D5-1DA7-4451-93F4-6AA1EA9BFBBB}"/>
              </a:ext>
            </a:extLst>
          </p:cNvPr>
          <p:cNvSpPr>
            <a:spLocks noGrp="1"/>
          </p:cNvSpPr>
          <p:nvPr>
            <p:ph type="title"/>
          </p:nvPr>
        </p:nvSpPr>
        <p:spPr/>
        <p:txBody>
          <a:bodyPr/>
          <a:lstStyle/>
          <a:p>
            <a:r>
              <a:rPr lang="en-US" dirty="0"/>
              <a:t>What makes for a good answer?</a:t>
            </a:r>
          </a:p>
        </p:txBody>
      </p:sp>
      <p:sp>
        <p:nvSpPr>
          <p:cNvPr id="3" name="Content Placeholder 2">
            <a:extLst>
              <a:ext uri="{FF2B5EF4-FFF2-40B4-BE49-F238E27FC236}">
                <a16:creationId xmlns:a16="http://schemas.microsoft.com/office/drawing/2014/main" id="{352DCBFC-02B7-4A61-B0A7-9F1149256FC8}"/>
              </a:ext>
            </a:extLst>
          </p:cNvPr>
          <p:cNvSpPr>
            <a:spLocks noGrp="1"/>
          </p:cNvSpPr>
          <p:nvPr>
            <p:ph idx="1"/>
          </p:nvPr>
        </p:nvSpPr>
        <p:spPr/>
        <p:txBody>
          <a:bodyPr/>
          <a:lstStyle/>
          <a:p>
            <a:r>
              <a:rPr lang="en-US" dirty="0"/>
              <a:t>Clear: Your audience is able to understand your meaning</a:t>
            </a:r>
          </a:p>
          <a:p>
            <a:r>
              <a:rPr lang="en-US" dirty="0"/>
              <a:t>Correct: There are no factual inaccuracies</a:t>
            </a:r>
          </a:p>
          <a:p>
            <a:r>
              <a:rPr lang="en-US" dirty="0"/>
              <a:t>Complete: Directly responds to all parts of the question</a:t>
            </a:r>
          </a:p>
          <a:p>
            <a:r>
              <a:rPr lang="en-US" dirty="0"/>
              <a:t>Concise: Not repetitive and no extraneous information</a:t>
            </a:r>
          </a:p>
        </p:txBody>
      </p:sp>
    </p:spTree>
    <p:extLst>
      <p:ext uri="{BB962C8B-B14F-4D97-AF65-F5344CB8AC3E}">
        <p14:creationId xmlns:p14="http://schemas.microsoft.com/office/powerpoint/2010/main" val="240903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p:txBody>
          <a:bodyPr>
            <a:normAutofit fontScale="90000"/>
          </a:bodyPr>
          <a:lstStyle/>
          <a:p>
            <a:r>
              <a:rPr lang="en-US" dirty="0"/>
              <a:t>Work in pairs to analyze our class’s responses using the </a:t>
            </a:r>
            <a:r>
              <a:rPr lang="en-US" dirty="0" err="1"/>
              <a:t>Jupyter</a:t>
            </a:r>
            <a:r>
              <a:rPr lang="en-US" dirty="0"/>
              <a:t> notebook (35 min)</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p:txBody>
          <a:bodyPr>
            <a:normAutofit/>
          </a:bodyPr>
          <a:lstStyle/>
          <a:p>
            <a:r>
              <a:rPr lang="en-US" sz="2400" dirty="0">
                <a:solidFill>
                  <a:schemeClr val="tx1">
                    <a:lumMod val="85000"/>
                    <a:lumOff val="15000"/>
                  </a:schemeClr>
                </a:solidFill>
              </a:rPr>
              <a:t>We have given you code to import and scrub the responses</a:t>
            </a:r>
          </a:p>
          <a:p>
            <a:endParaRPr lang="en-US" sz="2400" dirty="0"/>
          </a:p>
          <a:p>
            <a:r>
              <a:rPr lang="en-US" sz="2400" dirty="0"/>
              <a:t>There are hints at the bottom of the notebook</a:t>
            </a:r>
          </a:p>
          <a:p>
            <a:endParaRPr lang="en-US" sz="2400" dirty="0"/>
          </a:p>
          <a:p>
            <a:r>
              <a:rPr lang="en-US" sz="2400" dirty="0"/>
              <a:t>Raise your hand if you need assistance</a:t>
            </a:r>
          </a:p>
        </p:txBody>
      </p:sp>
    </p:spTree>
    <p:extLst>
      <p:ext uri="{BB962C8B-B14F-4D97-AF65-F5344CB8AC3E}">
        <p14:creationId xmlns:p14="http://schemas.microsoft.com/office/powerpoint/2010/main" val="189178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p:txBody>
          <a:bodyPr>
            <a:normAutofit fontScale="90000"/>
          </a:bodyPr>
          <a:lstStyle/>
          <a:p>
            <a:r>
              <a:rPr lang="en-US" dirty="0"/>
              <a:t>Pairs join to make groups of four to discuss answers and prepare to share (15 min)</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677334" y="2160589"/>
            <a:ext cx="8596668" cy="4431458"/>
          </a:xfrm>
        </p:spPr>
        <p:txBody>
          <a:bodyPr>
            <a:normAutofit/>
          </a:bodyPr>
          <a:lstStyle/>
          <a:p>
            <a:r>
              <a:rPr lang="en-US" sz="2400" dirty="0">
                <a:solidFill>
                  <a:schemeClr val="tx1">
                    <a:lumMod val="85000"/>
                    <a:lumOff val="15000"/>
                  </a:schemeClr>
                </a:solidFill>
              </a:rPr>
              <a:t>In the next step of this activity, each group will present one recommendation and the findings that support that recommendation</a:t>
            </a:r>
            <a:endParaRPr lang="en-US" sz="2400" i="1" dirty="0">
              <a:solidFill>
                <a:schemeClr val="tx1">
                  <a:lumMod val="85000"/>
                  <a:lumOff val="15000"/>
                </a:schemeClr>
              </a:solidFill>
            </a:endParaRPr>
          </a:p>
          <a:p>
            <a:endParaRPr lang="en-US" sz="2400" dirty="0">
              <a:solidFill>
                <a:schemeClr val="tx1">
                  <a:lumMod val="85000"/>
                  <a:lumOff val="15000"/>
                </a:schemeClr>
              </a:solidFill>
            </a:endParaRPr>
          </a:p>
          <a:p>
            <a:r>
              <a:rPr lang="en-US" sz="2400" dirty="0">
                <a:solidFill>
                  <a:schemeClr val="tx1">
                    <a:lumMod val="85000"/>
                    <a:lumOff val="15000"/>
                  </a:schemeClr>
                </a:solidFill>
              </a:rPr>
              <a:t>You will have ~1 minute to share, and the class will have ~3 minutes to ask questions</a:t>
            </a:r>
          </a:p>
          <a:p>
            <a:endParaRPr lang="en-US" sz="2400" dirty="0">
              <a:solidFill>
                <a:schemeClr val="tx1">
                  <a:lumMod val="85000"/>
                  <a:lumOff val="15000"/>
                </a:schemeClr>
              </a:solidFill>
            </a:endParaRPr>
          </a:p>
          <a:p>
            <a:r>
              <a:rPr lang="en-US" sz="2400" dirty="0">
                <a:solidFill>
                  <a:schemeClr val="tx1">
                    <a:lumMod val="85000"/>
                    <a:lumOff val="15000"/>
                  </a:schemeClr>
                </a:solidFill>
              </a:rPr>
              <a:t>If you want to show text or a visual to the class, please email/Slack it to me</a:t>
            </a:r>
          </a:p>
          <a:p>
            <a:pPr marL="0" indent="0">
              <a:buNone/>
            </a:pPr>
            <a:endParaRPr lang="en-US" sz="2400" dirty="0"/>
          </a:p>
        </p:txBody>
      </p:sp>
    </p:spTree>
    <p:extLst>
      <p:ext uri="{BB962C8B-B14F-4D97-AF65-F5344CB8AC3E}">
        <p14:creationId xmlns:p14="http://schemas.microsoft.com/office/powerpoint/2010/main" val="284635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677334" y="609600"/>
            <a:ext cx="8596668" cy="1320800"/>
          </a:xfrm>
        </p:spPr>
        <p:txBody>
          <a:bodyPr>
            <a:normAutofit/>
          </a:bodyPr>
          <a:lstStyle/>
          <a:p>
            <a:r>
              <a:rPr lang="en-US" dirty="0"/>
              <a:t>Each group will share with the class one recommendation and supporting findings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p:txBody>
          <a:bodyPr>
            <a:normAutofit/>
          </a:bodyPr>
          <a:lstStyle/>
          <a:p>
            <a:r>
              <a:rPr lang="en-US" sz="2400" dirty="0">
                <a:solidFill>
                  <a:schemeClr val="tx1">
                    <a:lumMod val="85000"/>
                    <a:lumOff val="15000"/>
                  </a:schemeClr>
                </a:solidFill>
              </a:rPr>
              <a:t>You will have ~1 minute to share</a:t>
            </a:r>
          </a:p>
          <a:p>
            <a:endParaRPr lang="en-US" sz="2400" dirty="0">
              <a:solidFill>
                <a:schemeClr val="tx1">
                  <a:lumMod val="85000"/>
                  <a:lumOff val="15000"/>
                </a:schemeClr>
              </a:solidFill>
            </a:endParaRPr>
          </a:p>
          <a:p>
            <a:r>
              <a:rPr lang="en-US" sz="2400" dirty="0">
                <a:solidFill>
                  <a:schemeClr val="tx1">
                    <a:lumMod val="85000"/>
                    <a:lumOff val="15000"/>
                  </a:schemeClr>
                </a:solidFill>
              </a:rPr>
              <a:t>The class will have ~3 minutes to ask questions</a:t>
            </a:r>
          </a:p>
        </p:txBody>
      </p:sp>
    </p:spTree>
    <p:extLst>
      <p:ext uri="{BB962C8B-B14F-4D97-AF65-F5344CB8AC3E}">
        <p14:creationId xmlns:p14="http://schemas.microsoft.com/office/powerpoint/2010/main" val="3495365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TotalTime>
  <Words>774</Words>
  <Application>Microsoft Office PowerPoint</Application>
  <PresentationFormat>Widescreen</PresentationFormat>
  <Paragraphs>73</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Neural Network Interviews</vt:lpstr>
      <vt:lpstr>Interviewing Takes Practice</vt:lpstr>
      <vt:lpstr>Today’s Learning Goals</vt:lpstr>
      <vt:lpstr>Today’s Activity</vt:lpstr>
      <vt:lpstr>Notes About Today’s Activity</vt:lpstr>
      <vt:lpstr>What makes for a good answer?</vt:lpstr>
      <vt:lpstr>Work in pairs to analyze our class’s responses using the Jupyter notebook (35 min)</vt:lpstr>
      <vt:lpstr>Pairs join to make groups of four to discuss answers and prepare to share (15 min)</vt:lpstr>
      <vt:lpstr>Each group will share with the class one recommendation and supporting findings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24</cp:revision>
  <dcterms:created xsi:type="dcterms:W3CDTF">2019-04-24T19:52:08Z</dcterms:created>
  <dcterms:modified xsi:type="dcterms:W3CDTF">2019-05-15T01:26:45Z</dcterms:modified>
</cp:coreProperties>
</file>