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71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31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9D3E-6E2A-4981-83F4-010F32C81BA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BCF93D-BDA7-4193-A7F5-C7219DDF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013-D926-498C-8DE8-7177AE3E2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Our Class </a:t>
            </a:r>
            <a:r>
              <a:rPr lang="en-US" dirty="0"/>
              <a:t>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22F24-B633-47F4-88D8-174A2638A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Now: Clone this lecture’s repository and open the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18126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Our Class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Braslow</dc:creator>
  <cp:lastModifiedBy>David Braslow</cp:lastModifiedBy>
  <cp:revision>2</cp:revision>
  <dcterms:created xsi:type="dcterms:W3CDTF">2019-04-24T19:52:08Z</dcterms:created>
  <dcterms:modified xsi:type="dcterms:W3CDTF">2019-04-24T19:55:24Z</dcterms:modified>
</cp:coreProperties>
</file>