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15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Order 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Without Discount</c:v>
                </c:pt>
                <c:pt idx="1">
                  <c:v>With Discount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21.715</c:v>
                </c:pt>
                <c:pt idx="1">
                  <c:v>27.11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0-424B-AEA4-BE33197EF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overlap val="-27"/>
        <c:axId val="443988760"/>
        <c:axId val="449532080"/>
      </c:barChart>
      <c:catAx>
        <c:axId val="443988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532080"/>
        <c:crosses val="autoZero"/>
        <c:auto val="1"/>
        <c:lblAlgn val="ctr"/>
        <c:lblOffset val="100"/>
        <c:noMultiLvlLbl val="0"/>
      </c:catAx>
      <c:valAx>
        <c:axId val="44953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Quantity Purchased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988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975F-9FC8-480D-BACE-D23270257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Northwind Analysis:</a:t>
            </a:r>
            <a:br>
              <a:rPr lang="en-US" dirty="0"/>
            </a:br>
            <a:r>
              <a:rPr lang="en-US" sz="2600" dirty="0"/>
              <a:t>Hypothesis Testing with Order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44632-48DE-43B6-A4A7-33690ED76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Braslow</a:t>
            </a:r>
          </a:p>
          <a:p>
            <a:r>
              <a:rPr lang="en-US" dirty="0"/>
              <a:t>March 18, 2019</a:t>
            </a:r>
          </a:p>
        </p:txBody>
      </p:sp>
    </p:spTree>
    <p:extLst>
      <p:ext uri="{BB962C8B-B14F-4D97-AF65-F5344CB8AC3E}">
        <p14:creationId xmlns:p14="http://schemas.microsoft.com/office/powerpoint/2010/main" val="18333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F8D-01AE-4D3A-ADEF-2779F0A9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F820-3BC8-48AD-83A9-8F2A6327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describes analyses of 830 Northwind Traders orders that were processed between July 2012 and May 2014.</a:t>
            </a:r>
          </a:p>
          <a:p>
            <a:r>
              <a:rPr lang="en-US" dirty="0"/>
              <a:t>Our database includes many features of these orders, including the following:</a:t>
            </a:r>
          </a:p>
          <a:p>
            <a:pPr lvl="1"/>
            <a:r>
              <a:rPr lang="en-US" dirty="0"/>
              <a:t>Order date</a:t>
            </a:r>
          </a:p>
          <a:p>
            <a:pPr lvl="1"/>
            <a:r>
              <a:rPr lang="en-US" dirty="0"/>
              <a:t>Product quantity, price, and discount</a:t>
            </a:r>
          </a:p>
          <a:p>
            <a:pPr lvl="1"/>
            <a:r>
              <a:rPr lang="en-US" dirty="0"/>
              <a:t>Employee who processed the order</a:t>
            </a:r>
          </a:p>
          <a:p>
            <a:r>
              <a:rPr lang="en-US" dirty="0"/>
              <a:t>These analyses may be helpful to Northwind Traders in a number of ways, such as:</a:t>
            </a:r>
          </a:p>
          <a:p>
            <a:pPr lvl="1"/>
            <a:r>
              <a:rPr lang="en-US" dirty="0"/>
              <a:t>Inform strategies for offering discounts</a:t>
            </a:r>
          </a:p>
          <a:p>
            <a:pPr lvl="1"/>
            <a:r>
              <a:rPr lang="en-US" dirty="0"/>
              <a:t>Inform decisions about employee support</a:t>
            </a:r>
          </a:p>
        </p:txBody>
      </p:sp>
    </p:spTree>
    <p:extLst>
      <p:ext uri="{BB962C8B-B14F-4D97-AF65-F5344CB8AC3E}">
        <p14:creationId xmlns:p14="http://schemas.microsoft.com/office/powerpoint/2010/main" val="63389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E130-0758-4CBB-8DAF-C36E775D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Discounts are Associated with Increased Purchase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419F-0147-4F05-8201-62C2D1D1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2" y="1930401"/>
            <a:ext cx="2706947" cy="4110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average, customers tend to order 5 or 6 more items when the item is discounted</a:t>
            </a:r>
          </a:p>
          <a:p>
            <a:endParaRPr lang="en-US" dirty="0"/>
          </a:p>
          <a:p>
            <a:r>
              <a:rPr lang="en-US" dirty="0"/>
              <a:t>This finding remains true even after accounting for the fact that customers tend to purchase higher quantities of some items than others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0A2541-2BF3-405C-BF92-B1B48FB32B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749582"/>
              </p:ext>
            </p:extLst>
          </p:nvPr>
        </p:nvGraphicFramePr>
        <p:xfrm>
          <a:off x="677334" y="1930400"/>
          <a:ext cx="4978884" cy="4110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769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E130-0758-4CBB-8DAF-C36E775D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Discounts Perform Similarly Regardless of Discount Size and Item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419F-0147-4F05-8201-62C2D1D1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5223"/>
            <a:ext cx="8431205" cy="3986140"/>
          </a:xfrm>
        </p:spPr>
        <p:txBody>
          <a:bodyPr>
            <a:normAutofit/>
          </a:bodyPr>
          <a:lstStyle/>
          <a:p>
            <a:r>
              <a:rPr lang="en-US" dirty="0"/>
              <a:t>The observed increase in product quantity associated with discounts was seen for discounts of all sizes.</a:t>
            </a:r>
          </a:p>
          <a:p>
            <a:pPr lvl="1"/>
            <a:r>
              <a:rPr lang="en-US" dirty="0"/>
              <a:t>There was no clear evidence that larger discounts produced larger effects.</a:t>
            </a:r>
          </a:p>
          <a:p>
            <a:endParaRPr lang="en-US" dirty="0"/>
          </a:p>
          <a:p>
            <a:r>
              <a:rPr lang="en-US" dirty="0"/>
              <a:t>There was no evidence that there were different discount effects for different categories of product.</a:t>
            </a:r>
          </a:p>
          <a:p>
            <a:endParaRPr lang="en-US" dirty="0"/>
          </a:p>
          <a:p>
            <a:r>
              <a:rPr lang="en-US" dirty="0"/>
              <a:t>The discount effect still remained after accounting for the fact that customers tend to purchase higher quantities of some items than others.</a:t>
            </a:r>
          </a:p>
        </p:txBody>
      </p:sp>
    </p:spTree>
    <p:extLst>
      <p:ext uri="{BB962C8B-B14F-4D97-AF65-F5344CB8AC3E}">
        <p14:creationId xmlns:p14="http://schemas.microsoft.com/office/powerpoint/2010/main" val="137724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F8D-01AE-4D3A-ADEF-2779F0A9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F820-3BC8-48AD-83A9-8F2A6327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available from King County about house sales can be used to predict house prices fairly well.</a:t>
            </a:r>
          </a:p>
          <a:p>
            <a:endParaRPr lang="en-US" dirty="0"/>
          </a:p>
          <a:p>
            <a:r>
              <a:rPr lang="en-US" dirty="0"/>
              <a:t>Future analyses using more sophisticated modeling approaches may provide even more predictive power.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94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</TotalTime>
  <Words>243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Northwind Analysis: Hypothesis Testing with Order Data</vt:lpstr>
      <vt:lpstr>Overview</vt:lpstr>
      <vt:lpstr>Discounts are Associated with Increased Purchase Quantity</vt:lpstr>
      <vt:lpstr>Discounts Perform Similarly Regardless of Discount Size and Item Category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Braslow, David Arthur</dc:creator>
  <cp:lastModifiedBy>Braslow, David Arthur</cp:lastModifiedBy>
  <cp:revision>16</cp:revision>
  <dcterms:created xsi:type="dcterms:W3CDTF">2019-03-06T15:29:37Z</dcterms:created>
  <dcterms:modified xsi:type="dcterms:W3CDTF">2019-03-19T11:57:12Z</dcterms:modified>
</cp:coreProperties>
</file>