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3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5" y="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cuments\GitHub\dsc-3-final-project-online-ds-sp-000\mod3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cuments\GitHub\dsc-3-final-project-online-ds-sp-000\mod3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Guessing</c:v>
                </c:pt>
                <c:pt idx="1">
                  <c:v>Naïve Bayes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0.253</c:v>
                </c:pt>
                <c:pt idx="1">
                  <c:v>0.437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A6-4648-9220-4A5F73B59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overlap val="-27"/>
        <c:axId val="541852352"/>
        <c:axId val="541857928"/>
      </c:barChart>
      <c:catAx>
        <c:axId val="54185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857928"/>
        <c:crosses val="autoZero"/>
        <c:auto val="1"/>
        <c:lblAlgn val="ctr"/>
        <c:lblOffset val="100"/>
        <c:noMultiLvlLbl val="0"/>
      </c:catAx>
      <c:valAx>
        <c:axId val="5418579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85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Sheet2!$A$2:$A$4</c:f>
              <c:strCache>
                <c:ptCount val="3"/>
                <c:pt idx="0">
                  <c:v>Present in other genetic databases</c:v>
                </c:pt>
                <c:pt idx="1">
                  <c:v>Associated with an unnamed disease</c:v>
                </c:pt>
                <c:pt idx="2">
                  <c:v>Associated with hereditary cancer risk</c:v>
                </c:pt>
              </c:strCache>
            </c:strRef>
          </c:cat>
          <c:val>
            <c:numRef>
              <c:f>Sheet2!$D$2:$D$4</c:f>
              <c:numCache>
                <c:formatCode>General</c:formatCode>
                <c:ptCount val="3"/>
                <c:pt idx="0">
                  <c:v>-0.13686600000000004</c:v>
                </c:pt>
                <c:pt idx="1">
                  <c:v>-8.4662499999999974E-2</c:v>
                </c:pt>
                <c:pt idx="2">
                  <c:v>0.132933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8-474C-8910-9DF7F21FB4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axId val="535448688"/>
        <c:axId val="535447376"/>
      </c:barChart>
      <c:catAx>
        <c:axId val="535448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447376"/>
        <c:crosses val="autoZero"/>
        <c:auto val="0"/>
        <c:lblAlgn val="ctr"/>
        <c:lblOffset val="100"/>
        <c:noMultiLvlLbl val="0"/>
      </c:catAx>
      <c:valAx>
        <c:axId val="535447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of Concurrence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4486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kevinarvai/clinvar-conflicting/version/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975F-9FC8-480D-BACE-D23270257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 Severity Analysis:</a:t>
            </a:r>
            <a:br>
              <a:rPr lang="en-US" dirty="0"/>
            </a:br>
            <a:r>
              <a:rPr lang="en-US" sz="2600" dirty="0"/>
              <a:t>Predicting Rater Concurrence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44632-48DE-43B6-A4A7-33690ED76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Braslow</a:t>
            </a:r>
          </a:p>
          <a:p>
            <a:r>
              <a:rPr lang="en-US" dirty="0"/>
              <a:t>April 23, 2019</a:t>
            </a:r>
          </a:p>
        </p:txBody>
      </p:sp>
    </p:spTree>
    <p:extLst>
      <p:ext uri="{BB962C8B-B14F-4D97-AF65-F5344CB8AC3E}">
        <p14:creationId xmlns:p14="http://schemas.microsoft.com/office/powerpoint/2010/main" val="183339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F8D-01AE-4D3A-ADEF-2779F0A9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096630-77B1-4C0F-91E7-10F0AB41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25" y="1930400"/>
            <a:ext cx="3970318" cy="3724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Gene variants can have low or high clinical significance.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Can I predict when geneticists will disagree?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05751-F929-426C-A4F5-2F3825D2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69" y="0"/>
            <a:ext cx="4034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9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51ED-2997-4552-BDB2-4B024081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2F9C-AEF1-46E9-B897-7A1C1A9A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32" y="4420117"/>
            <a:ext cx="9624906" cy="132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https://www.kaggle.com/kevinarvai/clinvar-conflicting/version/3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3D7E0-089C-436B-AE5F-B5819AAB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49" y="1782284"/>
            <a:ext cx="8745340" cy="24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6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E130-0758-4CBB-8DAF-C36E775D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Scrubbing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419F-0147-4F05-8201-62C2D1D12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668" y="2606766"/>
            <a:ext cx="3238796" cy="1142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45 gene properties, most are categorical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B727B-C8A6-4126-B35F-1A37A974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90" y="117566"/>
            <a:ext cx="3693383" cy="64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9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E130-0758-4CBB-8DAF-C36E775D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419F-0147-4F05-8201-62C2D1D12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74" y="1393372"/>
            <a:ext cx="5062846" cy="5007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Feature 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074BB-18F8-4526-9AB1-878E3452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374" y="1930400"/>
            <a:ext cx="5185100" cy="48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D0B2-0DDC-4FF3-83D9-1CDD3D68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ED9381F-7868-452D-8862-4BC031602F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199162"/>
              </p:ext>
            </p:extLst>
          </p:nvPr>
        </p:nvGraphicFramePr>
        <p:xfrm>
          <a:off x="2077792" y="1429964"/>
          <a:ext cx="4804528" cy="506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706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D8F-726C-4335-B865-89AFAE7B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4237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Interpreting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AFDD-709B-48C0-B9E1-99413BCA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590" y="1270000"/>
            <a:ext cx="4021125" cy="383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Most Informative Features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CF0A1-5BEE-46A5-A25B-C0C26C4A4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142741"/>
              </p:ext>
            </p:extLst>
          </p:nvPr>
        </p:nvGraphicFramePr>
        <p:xfrm>
          <a:off x="0" y="2094649"/>
          <a:ext cx="9539267" cy="3592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096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F8D-01AE-4D3A-ADEF-2779F0A9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F820-3BC8-48AD-83A9-8F2A6327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99" y="1643434"/>
            <a:ext cx="9142737" cy="3880773"/>
          </a:xfrm>
        </p:spPr>
        <p:txBody>
          <a:bodyPr>
            <a:normAutofit/>
          </a:bodyPr>
          <a:lstStyle/>
          <a:p>
            <a:r>
              <a:rPr lang="en-US" sz="2200" dirty="0"/>
              <a:t>Naïve Bayes modeling can improve prediction of conflicting ratings</a:t>
            </a:r>
          </a:p>
          <a:p>
            <a:endParaRPr lang="en-US" sz="2200" dirty="0"/>
          </a:p>
          <a:p>
            <a:r>
              <a:rPr lang="en-US" sz="2200" dirty="0"/>
              <a:t>This model can help prioritize research </a:t>
            </a:r>
          </a:p>
          <a:p>
            <a:endParaRPr lang="en-US" sz="2200" dirty="0"/>
          </a:p>
          <a:p>
            <a:r>
              <a:rPr lang="en-US" sz="2200" dirty="0"/>
              <a:t>There is still room for improvement with the model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2294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1620</TotalTime>
  <Words>101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Gene Severity Analysis: Predicting Rater Concurrence</vt:lpstr>
      <vt:lpstr>Introduction</vt:lpstr>
      <vt:lpstr>Obtaining the Data</vt:lpstr>
      <vt:lpstr>Scrubbing the Data</vt:lpstr>
      <vt:lpstr>Exploring the Data</vt:lpstr>
      <vt:lpstr>Modeling the Data</vt:lpstr>
      <vt:lpstr>Interpreting the 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Braslow, David Arthur</dc:creator>
  <cp:lastModifiedBy>David Braslow</cp:lastModifiedBy>
  <cp:revision>34</cp:revision>
  <dcterms:created xsi:type="dcterms:W3CDTF">2019-03-06T15:29:37Z</dcterms:created>
  <dcterms:modified xsi:type="dcterms:W3CDTF">2019-04-18T23:20:00Z</dcterms:modified>
</cp:coreProperties>
</file>