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fa4ffa0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g44fa4ffa09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44fa4ffa09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fa4ffa0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44fa4ffa0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 que estava planejado para o projeto (por membro do time);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 que foi feito;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 que não foi feito e por quê não foi feito;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lições aprendidas (por cada membro do time);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críticas e sugestões.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44fa4ffa09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009900" y="647700"/>
            <a:ext cx="4800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43450" y="2381250"/>
            <a:ext cx="59436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390650" y="819150"/>
            <a:ext cx="59436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962400" y="634119"/>
            <a:ext cx="4770120" cy="103356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962400" y="2133600"/>
            <a:ext cx="2026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477000" y="2133600"/>
            <a:ext cx="2255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6477000" y="3581401"/>
            <a:ext cx="2255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3962400" y="3581401"/>
            <a:ext cx="2255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5" type="body"/>
          </p:nvPr>
        </p:nvSpPr>
        <p:spPr>
          <a:xfrm>
            <a:off x="6477000" y="4495800"/>
            <a:ext cx="2255838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30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2286000" y="1371600"/>
            <a:ext cx="3048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5486400" y="1371600"/>
            <a:ext cx="3048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−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−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−"/>
              <a:defRPr b="0" i="0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−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4294967295" type="ctrTitle"/>
          </p:nvPr>
        </p:nvSpPr>
        <p:spPr>
          <a:xfrm>
            <a:off x="4068763" y="1371600"/>
            <a:ext cx="50751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Status Report: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PensionApp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0" name="Google Shape;90;p13"/>
          <p:cNvSpPr txBox="1"/>
          <p:nvPr>
            <p:ph idx="4294967295" type="subTitle"/>
          </p:nvPr>
        </p:nvSpPr>
        <p:spPr>
          <a:xfrm>
            <a:off x="3949138" y="3428988"/>
            <a:ext cx="50751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Equipe: 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Ewerton de Jesus (edbj2)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Dairon Martins (dem)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Claudio Pacheco (cvrp)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Adson Wesley (awss)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rectangle" id="91" name="Google Shape;91;p13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eeting"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57333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4294967295" type="ctrTitle"/>
          </p:nvPr>
        </p:nvSpPr>
        <p:spPr>
          <a:xfrm>
            <a:off x="4068888" y="914350"/>
            <a:ext cx="50751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PensionApp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8" name="Google Shape;98;p14"/>
          <p:cNvSpPr txBox="1"/>
          <p:nvPr>
            <p:ph idx="4294967295" type="subTitle"/>
          </p:nvPr>
        </p:nvSpPr>
        <p:spPr>
          <a:xfrm>
            <a:off x="3949138" y="2933013"/>
            <a:ext cx="50751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  <a:t>Objetivo:</a:t>
            </a:r>
            <a:br>
              <a:rPr b="0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1800" u="none" cap="none" strike="noStrike">
              <a:solidFill>
                <a:srgbClr val="24292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  <a:t>Ser um serviço que permite centralizar a </a:t>
            </a:r>
            <a:r>
              <a:rPr b="1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  <a:t>interação </a:t>
            </a:r>
            <a:r>
              <a:rPr b="0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  <a:t>entre donos de pensionatos estudantis e seus inquilinos, facilitando a </a:t>
            </a:r>
            <a:r>
              <a:rPr b="1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  <a:t>comunicação </a:t>
            </a:r>
            <a:r>
              <a:rPr b="0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  <a:t>e fornecendo ferramentas para melhorar a </a:t>
            </a:r>
            <a:r>
              <a:rPr b="1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  <a:t>gestão </a:t>
            </a:r>
            <a:r>
              <a:rPr b="0" i="0" lang="en-US" sz="1800" u="none" cap="none" strike="noStrike">
                <a:solidFill>
                  <a:srgbClr val="24292E"/>
                </a:solidFill>
                <a:latin typeface="Gill Sans"/>
                <a:ea typeface="Gill Sans"/>
                <a:cs typeface="Gill Sans"/>
                <a:sym typeface="Gill Sans"/>
              </a:rPr>
              <a:t>dessas moradias.</a:t>
            </a:r>
            <a:endParaRPr b="0" i="0" sz="1800" u="none" cap="none" strike="noStrike">
              <a:solidFill>
                <a:srgbClr val="24292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rectangle" id="99" name="Google Shape;99;p14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eeting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57333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06" name="Google Shape;106;p15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>
            <p:ph type="ctrTitle"/>
          </p:nvPr>
        </p:nvSpPr>
        <p:spPr>
          <a:xfrm>
            <a:off x="3962400" y="876300"/>
            <a:ext cx="45415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Resumo da Iteração </a:t>
            </a:r>
            <a:r>
              <a:rPr lang="en-US"/>
              <a:t>0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3865100" y="1905000"/>
            <a:ext cx="46386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que estava planejado: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Criação de HUs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Criação de mockups (Xd)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Criação do storyboard (Xd)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Pesquisa Web Apps (service workers)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Eye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43212"/>
            <a:ext cx="11715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00" y="1722838"/>
            <a:ext cx="4350523" cy="37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473" y="1722837"/>
            <a:ext cx="4187400" cy="3646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>
            <a:off x="4617600" y="1539200"/>
            <a:ext cx="34200" cy="407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 txBox="1"/>
          <p:nvPr>
            <p:ph type="ctrTitle"/>
          </p:nvPr>
        </p:nvSpPr>
        <p:spPr>
          <a:xfrm>
            <a:off x="370925" y="346125"/>
            <a:ext cx="4541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Lo-Fi Mockup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554375" y="5455188"/>
            <a:ext cx="615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393563" y="5511425"/>
            <a:ext cx="1864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usuário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129750" y="6126150"/>
            <a:ext cx="3009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Feito no Adobe Xd - UX design tool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27" name="Google Shape;127;p17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/>
          <p:nvPr>
            <p:ph type="ctrTitle"/>
          </p:nvPr>
        </p:nvSpPr>
        <p:spPr>
          <a:xfrm>
            <a:off x="3962400" y="876300"/>
            <a:ext cx="4541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Resumo da Iteração 1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3865100" y="1905000"/>
            <a:ext cx="46386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que estava planejado: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Definir as ferramentas de desenvolvimento (time)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Iniciar o desenvolvimento dos testes (Dairon, Claudio e Ewerton)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Nivelar o conhecimento de Ruby e Rails ( time)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Iniciar o desenvolvimento de duas HU (time)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Definir stack front-end (Adson)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Eye"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43212"/>
            <a:ext cx="11715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35" name="Google Shape;135;p18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/>
          <p:nvPr>
            <p:ph type="ctrTitle"/>
          </p:nvPr>
        </p:nvSpPr>
        <p:spPr>
          <a:xfrm>
            <a:off x="3962400" y="634119"/>
            <a:ext cx="4770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Resumo da Iteração 1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Checklist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7" y="297179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3962400" y="2599550"/>
            <a:ext cx="4452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Foi definida a ferramenta de desenvolvimento: Codenvy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 stack vai ser o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da aplicação inicial feita no heroku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Configuração do banco de dados postgres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076025" y="886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que foi feito: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44" name="Google Shape;144;p19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/>
          <p:nvPr>
            <p:ph type="ctrTitle"/>
          </p:nvPr>
        </p:nvSpPr>
        <p:spPr>
          <a:xfrm>
            <a:off x="3962400" y="634119"/>
            <a:ext cx="4770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Resumo da Iteração 1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Checklist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7" y="297179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848000" y="2724125"/>
            <a:ext cx="48843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(cucumber/capybara) das HU: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 do time com o conhecimento das ferramentas e  metodologias </a:t>
            </a:r>
            <a:r>
              <a:rPr lang="en-US"/>
              <a:t>relacionadas com BDD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(rspec) das HU: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o cucumber não conseguimos/tentamos fazer os specs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HU login e HU primeiro cadastro: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Queríamos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começar a implementar apenas com os testes já prontos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não foi feito passa para próxima iteração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076100" y="1809725"/>
            <a:ext cx="421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que não foi feito e por quê: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53" name="Google Shape;153;p20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>
            <p:ph type="ctrTitle"/>
          </p:nvPr>
        </p:nvSpPr>
        <p:spPr>
          <a:xfrm>
            <a:off x="3962400" y="634119"/>
            <a:ext cx="4770120" cy="103356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Próxima iteração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Daily Calendar"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9560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3962400" y="2052275"/>
            <a:ext cx="4770000" cy="43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scrum na iteração (Time)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Sessões de pair programming (Time)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Praticar cucumber, capybara, spec e rails (Time)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e implementação da HU login  (Dairon)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e implementação da HU cadastro inquilino (Claudio)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implementação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HU cadastro proprietário (</a:t>
            </a:r>
            <a:r>
              <a:rPr lang="en-US"/>
              <a:t>Adson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implementação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HU lista de tarefas (Ewerto</a:t>
            </a:r>
            <a:r>
              <a:rPr lang="en-US"/>
              <a:t>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4294967295" type="ctrTitle"/>
          </p:nvPr>
        </p:nvSpPr>
        <p:spPr>
          <a:xfrm>
            <a:off x="4068763" y="1371600"/>
            <a:ext cx="5075237" cy="165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Status Report: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PensionApp</a:t>
            </a:r>
            <a:endParaRPr b="1" i="0" sz="32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2" name="Google Shape;162;p21"/>
          <p:cNvSpPr txBox="1"/>
          <p:nvPr>
            <p:ph idx="4294967295" type="subTitle"/>
          </p:nvPr>
        </p:nvSpPr>
        <p:spPr>
          <a:xfrm>
            <a:off x="3949138" y="3428988"/>
            <a:ext cx="50751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Equipe: 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Ewerton de Jesus (edbj2)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Dairon Martins (dem)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Claudio Pacheco (cvrp)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Adson Wesley (awss)</a:t>
            </a:r>
            <a:endParaRPr b="0" i="0" sz="2400" u="none" cap="none" strike="noStrike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rectangle" id="163" name="Google Shape;163;p21"/>
          <p:cNvSpPr/>
          <p:nvPr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eeting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57333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