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1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3E24E-F6ED-4F02-9E05-9621A295378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A4CAA9-D646-4F91-972A-FD1C393461CB}">
      <dgm:prSet/>
      <dgm:spPr/>
      <dgm:t>
        <a:bodyPr/>
        <a:lstStyle/>
        <a:p>
          <a:pPr>
            <a:defRPr cap="all"/>
          </a:pPr>
          <a:r>
            <a:rPr lang="en-US"/>
            <a:t>Unique solution to a common need</a:t>
          </a:r>
        </a:p>
      </dgm:t>
    </dgm:pt>
    <dgm:pt modelId="{082C88D0-F960-4A95-84BB-8BF9A158EE32}" type="parTrans" cxnId="{E28CA97B-4741-4EFF-86C1-E5C43214A129}">
      <dgm:prSet/>
      <dgm:spPr/>
      <dgm:t>
        <a:bodyPr/>
        <a:lstStyle/>
        <a:p>
          <a:endParaRPr lang="en-US"/>
        </a:p>
      </dgm:t>
    </dgm:pt>
    <dgm:pt modelId="{49848F43-30CD-42BB-8E26-B3501E2B4002}" type="sibTrans" cxnId="{E28CA97B-4741-4EFF-86C1-E5C43214A129}">
      <dgm:prSet/>
      <dgm:spPr/>
      <dgm:t>
        <a:bodyPr/>
        <a:lstStyle/>
        <a:p>
          <a:endParaRPr lang="en-US"/>
        </a:p>
      </dgm:t>
    </dgm:pt>
    <dgm:pt modelId="{8D53BA69-DE7A-4076-9F49-A293F8E82623}">
      <dgm:prSet/>
      <dgm:spPr/>
      <dgm:t>
        <a:bodyPr/>
        <a:lstStyle/>
        <a:p>
          <a:pPr>
            <a:defRPr cap="all"/>
          </a:pPr>
          <a:r>
            <a:rPr lang="en-US"/>
            <a:t>Easily comparable to other similar sites</a:t>
          </a:r>
        </a:p>
      </dgm:t>
    </dgm:pt>
    <dgm:pt modelId="{D6ACB3BF-AF85-4809-8D38-415A2A22C3DE}" type="parTrans" cxnId="{340D4722-75F4-42A9-A576-0DE4C6C60F93}">
      <dgm:prSet/>
      <dgm:spPr/>
      <dgm:t>
        <a:bodyPr/>
        <a:lstStyle/>
        <a:p>
          <a:endParaRPr lang="en-US"/>
        </a:p>
      </dgm:t>
    </dgm:pt>
    <dgm:pt modelId="{162B91A4-D5CD-4BEA-B9F7-6095415476FF}" type="sibTrans" cxnId="{340D4722-75F4-42A9-A576-0DE4C6C60F93}">
      <dgm:prSet/>
      <dgm:spPr/>
      <dgm:t>
        <a:bodyPr/>
        <a:lstStyle/>
        <a:p>
          <a:endParaRPr lang="en-US"/>
        </a:p>
      </dgm:t>
    </dgm:pt>
    <dgm:pt modelId="{12CE569F-68C3-4BE1-A1AC-63E02AAA3828}">
      <dgm:prSet/>
      <dgm:spPr/>
      <dgm:t>
        <a:bodyPr/>
        <a:lstStyle/>
        <a:p>
          <a:pPr>
            <a:defRPr cap="all"/>
          </a:pPr>
          <a:r>
            <a:rPr lang="en-US" dirty="0"/>
            <a:t>Combination convenient features</a:t>
          </a:r>
        </a:p>
      </dgm:t>
    </dgm:pt>
    <dgm:pt modelId="{BD2F4BD4-FC62-4C15-9218-C886864A14D8}" type="parTrans" cxnId="{23ED6BB2-977B-4EBA-8C0C-EDA67CEF3443}">
      <dgm:prSet/>
      <dgm:spPr/>
      <dgm:t>
        <a:bodyPr/>
        <a:lstStyle/>
        <a:p>
          <a:endParaRPr lang="en-US"/>
        </a:p>
      </dgm:t>
    </dgm:pt>
    <dgm:pt modelId="{A5631611-5A41-4A6E-9B27-790F725C0858}" type="sibTrans" cxnId="{23ED6BB2-977B-4EBA-8C0C-EDA67CEF3443}">
      <dgm:prSet/>
      <dgm:spPr/>
      <dgm:t>
        <a:bodyPr/>
        <a:lstStyle/>
        <a:p>
          <a:endParaRPr lang="en-US"/>
        </a:p>
      </dgm:t>
    </dgm:pt>
    <dgm:pt modelId="{3FCF7BD9-3B33-407D-8C76-1CF35AF5EC62}" type="pres">
      <dgm:prSet presAssocID="{B443E24E-F6ED-4F02-9E05-9621A2953785}" presName="root" presStyleCnt="0">
        <dgm:presLayoutVars>
          <dgm:dir/>
          <dgm:resizeHandles val="exact"/>
        </dgm:presLayoutVars>
      </dgm:prSet>
      <dgm:spPr/>
    </dgm:pt>
    <dgm:pt modelId="{B9916B2B-D862-4151-89D3-97326A700244}" type="pres">
      <dgm:prSet presAssocID="{1BA4CAA9-D646-4F91-972A-FD1C393461CB}" presName="compNode" presStyleCnt="0"/>
      <dgm:spPr/>
    </dgm:pt>
    <dgm:pt modelId="{64B644D9-90A5-4CF1-AA33-ABC9D8ABD163}" type="pres">
      <dgm:prSet presAssocID="{1BA4CAA9-D646-4F91-972A-FD1C393461CB}" presName="iconBgRect" presStyleLbl="bgShp" presStyleIdx="0" presStyleCnt="3"/>
      <dgm:spPr/>
    </dgm:pt>
    <dgm:pt modelId="{5E47B6B5-D1DE-45FF-ACF6-541F6BA0AB7A}" type="pres">
      <dgm:prSet presAssocID="{1BA4CAA9-D646-4F91-972A-FD1C393461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A5541E-6B09-4CB7-84DF-1739C115F335}" type="pres">
      <dgm:prSet presAssocID="{1BA4CAA9-D646-4F91-972A-FD1C393461CB}" presName="spaceRect" presStyleCnt="0"/>
      <dgm:spPr/>
    </dgm:pt>
    <dgm:pt modelId="{7EF1C132-A293-4DAE-B525-A3F845B8799A}" type="pres">
      <dgm:prSet presAssocID="{1BA4CAA9-D646-4F91-972A-FD1C393461CB}" presName="textRect" presStyleLbl="revTx" presStyleIdx="0" presStyleCnt="3">
        <dgm:presLayoutVars>
          <dgm:chMax val="1"/>
          <dgm:chPref val="1"/>
        </dgm:presLayoutVars>
      </dgm:prSet>
      <dgm:spPr/>
    </dgm:pt>
    <dgm:pt modelId="{02C2CF8F-AE9E-4F5F-9AB7-E1FAB6F114C2}" type="pres">
      <dgm:prSet presAssocID="{49848F43-30CD-42BB-8E26-B3501E2B4002}" presName="sibTrans" presStyleCnt="0"/>
      <dgm:spPr/>
    </dgm:pt>
    <dgm:pt modelId="{AFD03377-5022-4236-9960-EF838850AA30}" type="pres">
      <dgm:prSet presAssocID="{8D53BA69-DE7A-4076-9F49-A293F8E82623}" presName="compNode" presStyleCnt="0"/>
      <dgm:spPr/>
    </dgm:pt>
    <dgm:pt modelId="{2948FE2B-71A9-4CDC-8469-6D8A21268E81}" type="pres">
      <dgm:prSet presAssocID="{8D53BA69-DE7A-4076-9F49-A293F8E82623}" presName="iconBgRect" presStyleLbl="bgShp" presStyleIdx="1" presStyleCnt="3"/>
      <dgm:spPr/>
    </dgm:pt>
    <dgm:pt modelId="{09F78D23-C28C-4F00-A2D2-3A81BC0A10A3}" type="pres">
      <dgm:prSet presAssocID="{8D53BA69-DE7A-4076-9F49-A293F8E826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 with solid fill"/>
        </a:ext>
      </dgm:extLst>
    </dgm:pt>
    <dgm:pt modelId="{CEAE8010-B9F8-4113-9048-292422787DAB}" type="pres">
      <dgm:prSet presAssocID="{8D53BA69-DE7A-4076-9F49-A293F8E82623}" presName="spaceRect" presStyleCnt="0"/>
      <dgm:spPr/>
    </dgm:pt>
    <dgm:pt modelId="{E5FB7BA5-9E46-48C7-9BCA-3D716350F309}" type="pres">
      <dgm:prSet presAssocID="{8D53BA69-DE7A-4076-9F49-A293F8E82623}" presName="textRect" presStyleLbl="revTx" presStyleIdx="1" presStyleCnt="3">
        <dgm:presLayoutVars>
          <dgm:chMax val="1"/>
          <dgm:chPref val="1"/>
        </dgm:presLayoutVars>
      </dgm:prSet>
      <dgm:spPr/>
    </dgm:pt>
    <dgm:pt modelId="{97D1A33F-799E-4DB9-BD1E-9291725353EC}" type="pres">
      <dgm:prSet presAssocID="{162B91A4-D5CD-4BEA-B9F7-6095415476FF}" presName="sibTrans" presStyleCnt="0"/>
      <dgm:spPr/>
    </dgm:pt>
    <dgm:pt modelId="{ADE330C7-5E2B-4933-B939-D54689FAD6F5}" type="pres">
      <dgm:prSet presAssocID="{12CE569F-68C3-4BE1-A1AC-63E02AAA3828}" presName="compNode" presStyleCnt="0"/>
      <dgm:spPr/>
    </dgm:pt>
    <dgm:pt modelId="{F839300A-C28D-44D7-BB5C-723D042FCDE8}" type="pres">
      <dgm:prSet presAssocID="{12CE569F-68C3-4BE1-A1AC-63E02AAA3828}" presName="iconBgRect" presStyleLbl="bgShp" presStyleIdx="2" presStyleCnt="3"/>
      <dgm:spPr/>
    </dgm:pt>
    <dgm:pt modelId="{677CEE03-4A73-427C-98A9-539386222C4C}" type="pres">
      <dgm:prSet presAssocID="{12CE569F-68C3-4BE1-A1AC-63E02AAA38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inuous Improvement outline"/>
        </a:ext>
      </dgm:extLst>
    </dgm:pt>
    <dgm:pt modelId="{5136E1B1-52EF-4C98-B550-110BA605CA69}" type="pres">
      <dgm:prSet presAssocID="{12CE569F-68C3-4BE1-A1AC-63E02AAA3828}" presName="spaceRect" presStyleCnt="0"/>
      <dgm:spPr/>
    </dgm:pt>
    <dgm:pt modelId="{00FDE9BF-4E45-49D1-AD72-F64034205ACA}" type="pres">
      <dgm:prSet presAssocID="{12CE569F-68C3-4BE1-A1AC-63E02AAA38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40D4722-75F4-42A9-A576-0DE4C6C60F93}" srcId="{B443E24E-F6ED-4F02-9E05-9621A2953785}" destId="{8D53BA69-DE7A-4076-9F49-A293F8E82623}" srcOrd="1" destOrd="0" parTransId="{D6ACB3BF-AF85-4809-8D38-415A2A22C3DE}" sibTransId="{162B91A4-D5CD-4BEA-B9F7-6095415476FF}"/>
    <dgm:cxn modelId="{E28CA97B-4741-4EFF-86C1-E5C43214A129}" srcId="{B443E24E-F6ED-4F02-9E05-9621A2953785}" destId="{1BA4CAA9-D646-4F91-972A-FD1C393461CB}" srcOrd="0" destOrd="0" parTransId="{082C88D0-F960-4A95-84BB-8BF9A158EE32}" sibTransId="{49848F43-30CD-42BB-8E26-B3501E2B4002}"/>
    <dgm:cxn modelId="{F77B739B-5246-4BB2-98FD-98A963160610}" type="presOf" srcId="{8D53BA69-DE7A-4076-9F49-A293F8E82623}" destId="{E5FB7BA5-9E46-48C7-9BCA-3D716350F309}" srcOrd="0" destOrd="0" presId="urn:microsoft.com/office/officeart/2018/5/layout/IconCircleLabelList"/>
    <dgm:cxn modelId="{C764ABA7-7B56-48FE-8EBA-6DD10288F2A8}" type="presOf" srcId="{1BA4CAA9-D646-4F91-972A-FD1C393461CB}" destId="{7EF1C132-A293-4DAE-B525-A3F845B8799A}" srcOrd="0" destOrd="0" presId="urn:microsoft.com/office/officeart/2018/5/layout/IconCircleLabelList"/>
    <dgm:cxn modelId="{23ED6BB2-977B-4EBA-8C0C-EDA67CEF3443}" srcId="{B443E24E-F6ED-4F02-9E05-9621A2953785}" destId="{12CE569F-68C3-4BE1-A1AC-63E02AAA3828}" srcOrd="2" destOrd="0" parTransId="{BD2F4BD4-FC62-4C15-9218-C886864A14D8}" sibTransId="{A5631611-5A41-4A6E-9B27-790F725C0858}"/>
    <dgm:cxn modelId="{1CA6C6BA-26B7-4F63-99FA-9F0B99AD3F21}" type="presOf" srcId="{B443E24E-F6ED-4F02-9E05-9621A2953785}" destId="{3FCF7BD9-3B33-407D-8C76-1CF35AF5EC62}" srcOrd="0" destOrd="0" presId="urn:microsoft.com/office/officeart/2018/5/layout/IconCircleLabelList"/>
    <dgm:cxn modelId="{62241BD8-6F3B-4C3C-94F2-BF52CF2FE68C}" type="presOf" srcId="{12CE569F-68C3-4BE1-A1AC-63E02AAA3828}" destId="{00FDE9BF-4E45-49D1-AD72-F64034205ACA}" srcOrd="0" destOrd="0" presId="urn:microsoft.com/office/officeart/2018/5/layout/IconCircleLabelList"/>
    <dgm:cxn modelId="{51870740-5739-4F1A-A9C2-603EBDD2070F}" type="presParOf" srcId="{3FCF7BD9-3B33-407D-8C76-1CF35AF5EC62}" destId="{B9916B2B-D862-4151-89D3-97326A700244}" srcOrd="0" destOrd="0" presId="urn:microsoft.com/office/officeart/2018/5/layout/IconCircleLabelList"/>
    <dgm:cxn modelId="{254EFEF5-3808-4E67-B65A-F29DB91E10D7}" type="presParOf" srcId="{B9916B2B-D862-4151-89D3-97326A700244}" destId="{64B644D9-90A5-4CF1-AA33-ABC9D8ABD163}" srcOrd="0" destOrd="0" presId="urn:microsoft.com/office/officeart/2018/5/layout/IconCircleLabelList"/>
    <dgm:cxn modelId="{E8270592-9145-45F6-88B5-0E795A5FECF7}" type="presParOf" srcId="{B9916B2B-D862-4151-89D3-97326A700244}" destId="{5E47B6B5-D1DE-45FF-ACF6-541F6BA0AB7A}" srcOrd="1" destOrd="0" presId="urn:microsoft.com/office/officeart/2018/5/layout/IconCircleLabelList"/>
    <dgm:cxn modelId="{7037F93C-1526-4815-85E8-2302DE5ECAB4}" type="presParOf" srcId="{B9916B2B-D862-4151-89D3-97326A700244}" destId="{98A5541E-6B09-4CB7-84DF-1739C115F335}" srcOrd="2" destOrd="0" presId="urn:microsoft.com/office/officeart/2018/5/layout/IconCircleLabelList"/>
    <dgm:cxn modelId="{AD923852-CE04-4939-9727-F263077A320C}" type="presParOf" srcId="{B9916B2B-D862-4151-89D3-97326A700244}" destId="{7EF1C132-A293-4DAE-B525-A3F845B8799A}" srcOrd="3" destOrd="0" presId="urn:microsoft.com/office/officeart/2018/5/layout/IconCircleLabelList"/>
    <dgm:cxn modelId="{6FA2C906-7352-496D-A093-9F2464624ABD}" type="presParOf" srcId="{3FCF7BD9-3B33-407D-8C76-1CF35AF5EC62}" destId="{02C2CF8F-AE9E-4F5F-9AB7-E1FAB6F114C2}" srcOrd="1" destOrd="0" presId="urn:microsoft.com/office/officeart/2018/5/layout/IconCircleLabelList"/>
    <dgm:cxn modelId="{91F4392D-44E8-4481-AF1D-724E62D7DB98}" type="presParOf" srcId="{3FCF7BD9-3B33-407D-8C76-1CF35AF5EC62}" destId="{AFD03377-5022-4236-9960-EF838850AA30}" srcOrd="2" destOrd="0" presId="urn:microsoft.com/office/officeart/2018/5/layout/IconCircleLabelList"/>
    <dgm:cxn modelId="{EDADD50F-8688-4C83-9714-731C0DEA631A}" type="presParOf" srcId="{AFD03377-5022-4236-9960-EF838850AA30}" destId="{2948FE2B-71A9-4CDC-8469-6D8A21268E81}" srcOrd="0" destOrd="0" presId="urn:microsoft.com/office/officeart/2018/5/layout/IconCircleLabelList"/>
    <dgm:cxn modelId="{52C834D7-B163-4F60-A5C1-CC72D56B0F18}" type="presParOf" srcId="{AFD03377-5022-4236-9960-EF838850AA30}" destId="{09F78D23-C28C-4F00-A2D2-3A81BC0A10A3}" srcOrd="1" destOrd="0" presId="urn:microsoft.com/office/officeart/2018/5/layout/IconCircleLabelList"/>
    <dgm:cxn modelId="{DA41BC9D-972C-490C-BA4D-09F068268C9D}" type="presParOf" srcId="{AFD03377-5022-4236-9960-EF838850AA30}" destId="{CEAE8010-B9F8-4113-9048-292422787DAB}" srcOrd="2" destOrd="0" presId="urn:microsoft.com/office/officeart/2018/5/layout/IconCircleLabelList"/>
    <dgm:cxn modelId="{62CFE55C-91C6-480B-B307-E888649CD7F3}" type="presParOf" srcId="{AFD03377-5022-4236-9960-EF838850AA30}" destId="{E5FB7BA5-9E46-48C7-9BCA-3D716350F309}" srcOrd="3" destOrd="0" presId="urn:microsoft.com/office/officeart/2018/5/layout/IconCircleLabelList"/>
    <dgm:cxn modelId="{39A31CE1-7005-420B-AAAF-AAE07F861715}" type="presParOf" srcId="{3FCF7BD9-3B33-407D-8C76-1CF35AF5EC62}" destId="{97D1A33F-799E-4DB9-BD1E-9291725353EC}" srcOrd="3" destOrd="0" presId="urn:microsoft.com/office/officeart/2018/5/layout/IconCircleLabelList"/>
    <dgm:cxn modelId="{A3648DD2-91AB-4280-B1A0-D38EE6627030}" type="presParOf" srcId="{3FCF7BD9-3B33-407D-8C76-1CF35AF5EC62}" destId="{ADE330C7-5E2B-4933-B939-D54689FAD6F5}" srcOrd="4" destOrd="0" presId="urn:microsoft.com/office/officeart/2018/5/layout/IconCircleLabelList"/>
    <dgm:cxn modelId="{C5B85D1D-3A75-4C0D-A92E-BFAF43B04105}" type="presParOf" srcId="{ADE330C7-5E2B-4933-B939-D54689FAD6F5}" destId="{F839300A-C28D-44D7-BB5C-723D042FCDE8}" srcOrd="0" destOrd="0" presId="urn:microsoft.com/office/officeart/2018/5/layout/IconCircleLabelList"/>
    <dgm:cxn modelId="{3268F4A6-AC04-4372-A611-4FDBEDDE149A}" type="presParOf" srcId="{ADE330C7-5E2B-4933-B939-D54689FAD6F5}" destId="{677CEE03-4A73-427C-98A9-539386222C4C}" srcOrd="1" destOrd="0" presId="urn:microsoft.com/office/officeart/2018/5/layout/IconCircleLabelList"/>
    <dgm:cxn modelId="{0C0CF1F8-69A4-41B0-BC4D-B309AD376AF2}" type="presParOf" srcId="{ADE330C7-5E2B-4933-B939-D54689FAD6F5}" destId="{5136E1B1-52EF-4C98-B550-110BA605CA69}" srcOrd="2" destOrd="0" presId="urn:microsoft.com/office/officeart/2018/5/layout/IconCircleLabelList"/>
    <dgm:cxn modelId="{B158895F-322F-4536-A02D-D917A94609AB}" type="presParOf" srcId="{ADE330C7-5E2B-4933-B939-D54689FAD6F5}" destId="{00FDE9BF-4E45-49D1-AD72-F64034205A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644D9-90A5-4CF1-AA33-ABC9D8ABD163}">
      <dsp:nvSpPr>
        <dsp:cNvPr id="0" name=""/>
        <dsp:cNvSpPr/>
      </dsp:nvSpPr>
      <dsp:spPr>
        <a:xfrm>
          <a:off x="679050" y="48291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7B6B5-D1DE-45FF-ACF6-541F6BA0AB7A}">
      <dsp:nvSpPr>
        <dsp:cNvPr id="0" name=""/>
        <dsp:cNvSpPr/>
      </dsp:nvSpPr>
      <dsp:spPr>
        <a:xfrm>
          <a:off x="1081237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1C132-A293-4DAE-B525-A3F845B8799A}">
      <dsp:nvSpPr>
        <dsp:cNvPr id="0" name=""/>
        <dsp:cNvSpPr/>
      </dsp:nvSpPr>
      <dsp:spPr>
        <a:xfrm>
          <a:off x="75768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Unique solution to a common need</a:t>
          </a:r>
        </a:p>
      </dsp:txBody>
      <dsp:txXfrm>
        <a:off x="75768" y="2957918"/>
        <a:ext cx="3093750" cy="720000"/>
      </dsp:txXfrm>
    </dsp:sp>
    <dsp:sp modelId="{2948FE2B-71A9-4CDC-8469-6D8A21268E81}">
      <dsp:nvSpPr>
        <dsp:cNvPr id="0" name=""/>
        <dsp:cNvSpPr/>
      </dsp:nvSpPr>
      <dsp:spPr>
        <a:xfrm>
          <a:off x="4314206" y="48291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78D23-C28C-4F00-A2D2-3A81BC0A10A3}">
      <dsp:nvSpPr>
        <dsp:cNvPr id="0" name=""/>
        <dsp:cNvSpPr/>
      </dsp:nvSpPr>
      <dsp:spPr>
        <a:xfrm>
          <a:off x="4716393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B7BA5-9E46-48C7-9BCA-3D716350F309}">
      <dsp:nvSpPr>
        <dsp:cNvPr id="0" name=""/>
        <dsp:cNvSpPr/>
      </dsp:nvSpPr>
      <dsp:spPr>
        <a:xfrm>
          <a:off x="3710925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Easily comparable to other similar sites</a:t>
          </a:r>
        </a:p>
      </dsp:txBody>
      <dsp:txXfrm>
        <a:off x="3710925" y="2957918"/>
        <a:ext cx="3093750" cy="720000"/>
      </dsp:txXfrm>
    </dsp:sp>
    <dsp:sp modelId="{F839300A-C28D-44D7-BB5C-723D042FCDE8}">
      <dsp:nvSpPr>
        <dsp:cNvPr id="0" name=""/>
        <dsp:cNvSpPr/>
      </dsp:nvSpPr>
      <dsp:spPr>
        <a:xfrm>
          <a:off x="7949362" y="48291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CEE03-4A73-427C-98A9-539386222C4C}">
      <dsp:nvSpPr>
        <dsp:cNvPr id="0" name=""/>
        <dsp:cNvSpPr/>
      </dsp:nvSpPr>
      <dsp:spPr>
        <a:xfrm>
          <a:off x="8351550" y="88510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DE9BF-4E45-49D1-AD72-F64034205ACA}">
      <dsp:nvSpPr>
        <dsp:cNvPr id="0" name=""/>
        <dsp:cNvSpPr/>
      </dsp:nvSpPr>
      <dsp:spPr>
        <a:xfrm>
          <a:off x="7346081" y="295791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Combination convenient features</a:t>
          </a:r>
        </a:p>
      </dsp:txBody>
      <dsp:txXfrm>
        <a:off x="7346081" y="2957918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2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4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5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1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3" descr="Sphere of mesh and nodes">
            <a:extLst>
              <a:ext uri="{FF2B5EF4-FFF2-40B4-BE49-F238E27FC236}">
                <a16:creationId xmlns:a16="http://schemas.microsoft.com/office/drawing/2014/main" id="{959648CF-DF18-4793-AB2E-4DC351A91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b="223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7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4477F-E8B5-4952-A08E-3351CD03A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IT Job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2616B-36D7-4B7A-BBB4-0645A7244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786686"/>
            <a:ext cx="3803391" cy="80575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Team LCDC: 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Leanna Jewart, Christopher Martin, David Brooks, &amp; Colton Kauffman</a:t>
            </a:r>
          </a:p>
        </p:txBody>
      </p:sp>
    </p:spTree>
    <p:extLst>
      <p:ext uri="{BB962C8B-B14F-4D97-AF65-F5344CB8AC3E}">
        <p14:creationId xmlns:p14="http://schemas.microsoft.com/office/powerpoint/2010/main" val="347428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5C09C-9C44-4D91-9CC9-0F8C5A0C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ahnschrift SemiBold" panose="020B0502040204020203" pitchFamily="34" charset="0"/>
              </a:rPr>
              <a:t>Members &amp;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64AA3-6409-453C-8D4D-625D8B8B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700" y="713313"/>
            <a:ext cx="6464299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Leanna Jewart – Job Description page &amp; general research</a:t>
            </a:r>
          </a:p>
          <a:p>
            <a:r>
              <a:rPr lang="en-US" sz="2000" dirty="0"/>
              <a:t>Christopher Martin – Job Forum Development</a:t>
            </a:r>
          </a:p>
          <a:p>
            <a:r>
              <a:rPr lang="en-US" sz="2000" dirty="0"/>
              <a:t>David Brooks – Accounts Management &amp; GitHub Lead</a:t>
            </a:r>
          </a:p>
          <a:p>
            <a:r>
              <a:rPr lang="en-US" sz="2000" dirty="0"/>
              <a:t>Colton Kauffman – Search and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323621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CF795-6198-4DE8-A23D-A93195C4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331F5E-1B2F-404D-ABEC-1BB9060CC8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424374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503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70127-5A36-49CC-BF4D-80980B51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90" y="95211"/>
            <a:ext cx="6696453" cy="864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Bahnschrift SemiBold" panose="020B0502040204020203" pitchFamily="34" charset="0"/>
              </a:rPr>
              <a:t>Tentative</a:t>
            </a:r>
            <a:r>
              <a:rPr lang="en-US" sz="4800" b="1" dirty="0">
                <a:latin typeface="Bahnschrift SemiBold" panose="020B0502040204020203" pitchFamily="34" charset="0"/>
              </a:rPr>
              <a:t> </a:t>
            </a:r>
            <a:r>
              <a:rPr lang="en-US" sz="4800" dirty="0">
                <a:latin typeface="Bahnschrift SemiBold" panose="020B0502040204020203" pitchFamily="34" charset="0"/>
              </a:rPr>
              <a:t>Design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8FC424EB-BB4B-4040-A0C1-1F4B568AF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776"/>
          <a:stretch/>
        </p:blipFill>
        <p:spPr>
          <a:xfrm>
            <a:off x="4361876" y="4424708"/>
            <a:ext cx="3465199" cy="1819312"/>
          </a:xfrm>
          <a:prstGeom prst="rect">
            <a:avLst/>
          </a:prstGeom>
          <a:ln w="25400">
            <a:solidFill>
              <a:schemeClr val="tx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65200"/>
                      <a:gd name="connsiteY0" fmla="*/ 0 h 1819309"/>
                      <a:gd name="connsiteX1" fmla="*/ 3465200 w 3465200"/>
                      <a:gd name="connsiteY1" fmla="*/ 0 h 1819309"/>
                      <a:gd name="connsiteX2" fmla="*/ 3465200 w 3465200"/>
                      <a:gd name="connsiteY2" fmla="*/ 1819309 h 1819309"/>
                      <a:gd name="connsiteX3" fmla="*/ 0 w 3465200"/>
                      <a:gd name="connsiteY3" fmla="*/ 1819309 h 1819309"/>
                      <a:gd name="connsiteX4" fmla="*/ 0 w 3465200"/>
                      <a:gd name="connsiteY4" fmla="*/ 0 h 18193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65200" h="1819309" fill="none" extrusionOk="0">
                        <a:moveTo>
                          <a:pt x="0" y="0"/>
                        </a:moveTo>
                        <a:cubicBezTo>
                          <a:pt x="376641" y="-49533"/>
                          <a:pt x="2611260" y="-14809"/>
                          <a:pt x="3465200" y="0"/>
                        </a:cubicBezTo>
                        <a:cubicBezTo>
                          <a:pt x="3625761" y="729160"/>
                          <a:pt x="3308876" y="1330485"/>
                          <a:pt x="3465200" y="1819309"/>
                        </a:cubicBezTo>
                        <a:cubicBezTo>
                          <a:pt x="1892675" y="1771078"/>
                          <a:pt x="754154" y="1903764"/>
                          <a:pt x="0" y="1819309"/>
                        </a:cubicBezTo>
                        <a:cubicBezTo>
                          <a:pt x="-67671" y="1375688"/>
                          <a:pt x="54899" y="524877"/>
                          <a:pt x="0" y="0"/>
                        </a:cubicBezTo>
                        <a:close/>
                      </a:path>
                      <a:path w="3465200" h="1819309" stroke="0" extrusionOk="0">
                        <a:moveTo>
                          <a:pt x="0" y="0"/>
                        </a:moveTo>
                        <a:cubicBezTo>
                          <a:pt x="1607482" y="118645"/>
                          <a:pt x="3039441" y="116012"/>
                          <a:pt x="3465200" y="0"/>
                        </a:cubicBezTo>
                        <a:cubicBezTo>
                          <a:pt x="3511320" y="672504"/>
                          <a:pt x="3582541" y="1240407"/>
                          <a:pt x="3465200" y="1819309"/>
                        </a:cubicBezTo>
                        <a:cubicBezTo>
                          <a:pt x="3031618" y="1953909"/>
                          <a:pt x="1284548" y="1662113"/>
                          <a:pt x="0" y="1819309"/>
                        </a:cubicBezTo>
                        <a:cubicBezTo>
                          <a:pt x="46855" y="1027288"/>
                          <a:pt x="144799" y="67300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36F08C-0EC3-497A-8B91-382F8DC27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12"/>
          <a:stretch/>
        </p:blipFill>
        <p:spPr>
          <a:xfrm>
            <a:off x="1282062" y="1024238"/>
            <a:ext cx="5469071" cy="3162712"/>
          </a:xfrm>
          <a:prstGeom prst="rect">
            <a:avLst/>
          </a:prstGeom>
          <a:ln w="25400">
            <a:solidFill>
              <a:schemeClr val="tx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65200"/>
                      <a:gd name="connsiteY0" fmla="*/ 0 h 1819309"/>
                      <a:gd name="connsiteX1" fmla="*/ 3465200 w 3465200"/>
                      <a:gd name="connsiteY1" fmla="*/ 0 h 1819309"/>
                      <a:gd name="connsiteX2" fmla="*/ 3465200 w 3465200"/>
                      <a:gd name="connsiteY2" fmla="*/ 1819309 h 1819309"/>
                      <a:gd name="connsiteX3" fmla="*/ 0 w 3465200"/>
                      <a:gd name="connsiteY3" fmla="*/ 1819309 h 1819309"/>
                      <a:gd name="connsiteX4" fmla="*/ 0 w 3465200"/>
                      <a:gd name="connsiteY4" fmla="*/ 0 h 18193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65200" h="1819309" fill="none" extrusionOk="0">
                        <a:moveTo>
                          <a:pt x="0" y="0"/>
                        </a:moveTo>
                        <a:cubicBezTo>
                          <a:pt x="376641" y="-49533"/>
                          <a:pt x="2611260" y="-14809"/>
                          <a:pt x="3465200" y="0"/>
                        </a:cubicBezTo>
                        <a:cubicBezTo>
                          <a:pt x="3625761" y="729160"/>
                          <a:pt x="3308876" y="1330485"/>
                          <a:pt x="3465200" y="1819309"/>
                        </a:cubicBezTo>
                        <a:cubicBezTo>
                          <a:pt x="1892675" y="1771078"/>
                          <a:pt x="754154" y="1903764"/>
                          <a:pt x="0" y="1819309"/>
                        </a:cubicBezTo>
                        <a:cubicBezTo>
                          <a:pt x="-67671" y="1375688"/>
                          <a:pt x="54899" y="524877"/>
                          <a:pt x="0" y="0"/>
                        </a:cubicBezTo>
                        <a:close/>
                      </a:path>
                      <a:path w="3465200" h="1819309" stroke="0" extrusionOk="0">
                        <a:moveTo>
                          <a:pt x="0" y="0"/>
                        </a:moveTo>
                        <a:cubicBezTo>
                          <a:pt x="1607482" y="118645"/>
                          <a:pt x="3039441" y="116012"/>
                          <a:pt x="3465200" y="0"/>
                        </a:cubicBezTo>
                        <a:cubicBezTo>
                          <a:pt x="3511320" y="672504"/>
                          <a:pt x="3582541" y="1240407"/>
                          <a:pt x="3465200" y="1819309"/>
                        </a:cubicBezTo>
                        <a:cubicBezTo>
                          <a:pt x="3031618" y="1953909"/>
                          <a:pt x="1284548" y="1662113"/>
                          <a:pt x="0" y="1819309"/>
                        </a:cubicBezTo>
                        <a:cubicBezTo>
                          <a:pt x="46855" y="1027288"/>
                          <a:pt x="144799" y="67300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343EEB-8A95-4BF5-942A-0D82A313E0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76"/>
          <a:stretch/>
        </p:blipFill>
        <p:spPr>
          <a:xfrm>
            <a:off x="251740" y="4424708"/>
            <a:ext cx="3465199" cy="1819311"/>
          </a:xfrm>
          <a:prstGeom prst="rect">
            <a:avLst/>
          </a:prstGeom>
          <a:ln w="25400">
            <a:solidFill>
              <a:schemeClr val="tx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65200"/>
                      <a:gd name="connsiteY0" fmla="*/ 0 h 1819309"/>
                      <a:gd name="connsiteX1" fmla="*/ 3465200 w 3465200"/>
                      <a:gd name="connsiteY1" fmla="*/ 0 h 1819309"/>
                      <a:gd name="connsiteX2" fmla="*/ 3465200 w 3465200"/>
                      <a:gd name="connsiteY2" fmla="*/ 1819309 h 1819309"/>
                      <a:gd name="connsiteX3" fmla="*/ 0 w 3465200"/>
                      <a:gd name="connsiteY3" fmla="*/ 1819309 h 1819309"/>
                      <a:gd name="connsiteX4" fmla="*/ 0 w 3465200"/>
                      <a:gd name="connsiteY4" fmla="*/ 0 h 18193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65200" h="1819309" fill="none" extrusionOk="0">
                        <a:moveTo>
                          <a:pt x="0" y="0"/>
                        </a:moveTo>
                        <a:cubicBezTo>
                          <a:pt x="376641" y="-49533"/>
                          <a:pt x="2611260" y="-14809"/>
                          <a:pt x="3465200" y="0"/>
                        </a:cubicBezTo>
                        <a:cubicBezTo>
                          <a:pt x="3625761" y="729160"/>
                          <a:pt x="3308876" y="1330485"/>
                          <a:pt x="3465200" y="1819309"/>
                        </a:cubicBezTo>
                        <a:cubicBezTo>
                          <a:pt x="1892675" y="1771078"/>
                          <a:pt x="754154" y="1903764"/>
                          <a:pt x="0" y="1819309"/>
                        </a:cubicBezTo>
                        <a:cubicBezTo>
                          <a:pt x="-67671" y="1375688"/>
                          <a:pt x="54899" y="524877"/>
                          <a:pt x="0" y="0"/>
                        </a:cubicBezTo>
                        <a:close/>
                      </a:path>
                      <a:path w="3465200" h="1819309" stroke="0" extrusionOk="0">
                        <a:moveTo>
                          <a:pt x="0" y="0"/>
                        </a:moveTo>
                        <a:cubicBezTo>
                          <a:pt x="1607482" y="118645"/>
                          <a:pt x="3039441" y="116012"/>
                          <a:pt x="3465200" y="0"/>
                        </a:cubicBezTo>
                        <a:cubicBezTo>
                          <a:pt x="3511320" y="672504"/>
                          <a:pt x="3582541" y="1240407"/>
                          <a:pt x="3465200" y="1819309"/>
                        </a:cubicBezTo>
                        <a:cubicBezTo>
                          <a:pt x="3031618" y="1953909"/>
                          <a:pt x="1284548" y="1662113"/>
                          <a:pt x="0" y="1819309"/>
                        </a:cubicBezTo>
                        <a:cubicBezTo>
                          <a:pt x="46855" y="1027288"/>
                          <a:pt x="144799" y="67300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E8DB41-437B-4CDD-B458-849A051383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776"/>
          <a:stretch/>
        </p:blipFill>
        <p:spPr>
          <a:xfrm>
            <a:off x="7646592" y="1513773"/>
            <a:ext cx="3465200" cy="1819309"/>
          </a:xfrm>
          <a:prstGeom prst="rect">
            <a:avLst/>
          </a:prstGeom>
          <a:ln w="25400">
            <a:solidFill>
              <a:schemeClr val="tx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65200"/>
                      <a:gd name="connsiteY0" fmla="*/ 0 h 1819309"/>
                      <a:gd name="connsiteX1" fmla="*/ 3465200 w 3465200"/>
                      <a:gd name="connsiteY1" fmla="*/ 0 h 1819309"/>
                      <a:gd name="connsiteX2" fmla="*/ 3465200 w 3465200"/>
                      <a:gd name="connsiteY2" fmla="*/ 1819309 h 1819309"/>
                      <a:gd name="connsiteX3" fmla="*/ 0 w 3465200"/>
                      <a:gd name="connsiteY3" fmla="*/ 1819309 h 1819309"/>
                      <a:gd name="connsiteX4" fmla="*/ 0 w 3465200"/>
                      <a:gd name="connsiteY4" fmla="*/ 0 h 18193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65200" h="1819309" fill="none" extrusionOk="0">
                        <a:moveTo>
                          <a:pt x="0" y="0"/>
                        </a:moveTo>
                        <a:cubicBezTo>
                          <a:pt x="376641" y="-49533"/>
                          <a:pt x="2611260" y="-14809"/>
                          <a:pt x="3465200" y="0"/>
                        </a:cubicBezTo>
                        <a:cubicBezTo>
                          <a:pt x="3625761" y="729160"/>
                          <a:pt x="3308876" y="1330485"/>
                          <a:pt x="3465200" y="1819309"/>
                        </a:cubicBezTo>
                        <a:cubicBezTo>
                          <a:pt x="1892675" y="1771078"/>
                          <a:pt x="754154" y="1903764"/>
                          <a:pt x="0" y="1819309"/>
                        </a:cubicBezTo>
                        <a:cubicBezTo>
                          <a:pt x="-67671" y="1375688"/>
                          <a:pt x="54899" y="524877"/>
                          <a:pt x="0" y="0"/>
                        </a:cubicBezTo>
                        <a:close/>
                      </a:path>
                      <a:path w="3465200" h="1819309" stroke="0" extrusionOk="0">
                        <a:moveTo>
                          <a:pt x="0" y="0"/>
                        </a:moveTo>
                        <a:cubicBezTo>
                          <a:pt x="1607482" y="118645"/>
                          <a:pt x="3039441" y="116012"/>
                          <a:pt x="3465200" y="0"/>
                        </a:cubicBezTo>
                        <a:cubicBezTo>
                          <a:pt x="3511320" y="672504"/>
                          <a:pt x="3582541" y="1240407"/>
                          <a:pt x="3465200" y="1819309"/>
                        </a:cubicBezTo>
                        <a:cubicBezTo>
                          <a:pt x="3031618" y="1953909"/>
                          <a:pt x="1284548" y="1662113"/>
                          <a:pt x="0" y="1819309"/>
                        </a:cubicBezTo>
                        <a:cubicBezTo>
                          <a:pt x="46855" y="1027288"/>
                          <a:pt x="144799" y="67300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306A641-3FFB-4B7D-A6AD-2AA86D9988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776"/>
          <a:stretch/>
        </p:blipFill>
        <p:spPr>
          <a:xfrm>
            <a:off x="8472012" y="4424710"/>
            <a:ext cx="3465199" cy="1819310"/>
          </a:xfrm>
          <a:prstGeom prst="rect">
            <a:avLst/>
          </a:prstGeom>
          <a:ln w="25400">
            <a:solidFill>
              <a:schemeClr val="tx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65200"/>
                      <a:gd name="connsiteY0" fmla="*/ 0 h 1819309"/>
                      <a:gd name="connsiteX1" fmla="*/ 3465200 w 3465200"/>
                      <a:gd name="connsiteY1" fmla="*/ 0 h 1819309"/>
                      <a:gd name="connsiteX2" fmla="*/ 3465200 w 3465200"/>
                      <a:gd name="connsiteY2" fmla="*/ 1819309 h 1819309"/>
                      <a:gd name="connsiteX3" fmla="*/ 0 w 3465200"/>
                      <a:gd name="connsiteY3" fmla="*/ 1819309 h 1819309"/>
                      <a:gd name="connsiteX4" fmla="*/ 0 w 3465200"/>
                      <a:gd name="connsiteY4" fmla="*/ 0 h 18193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65200" h="1819309" fill="none" extrusionOk="0">
                        <a:moveTo>
                          <a:pt x="0" y="0"/>
                        </a:moveTo>
                        <a:cubicBezTo>
                          <a:pt x="376641" y="-49533"/>
                          <a:pt x="2611260" y="-14809"/>
                          <a:pt x="3465200" y="0"/>
                        </a:cubicBezTo>
                        <a:cubicBezTo>
                          <a:pt x="3625761" y="729160"/>
                          <a:pt x="3308876" y="1330485"/>
                          <a:pt x="3465200" y="1819309"/>
                        </a:cubicBezTo>
                        <a:cubicBezTo>
                          <a:pt x="1892675" y="1771078"/>
                          <a:pt x="754154" y="1903764"/>
                          <a:pt x="0" y="1819309"/>
                        </a:cubicBezTo>
                        <a:cubicBezTo>
                          <a:pt x="-67671" y="1375688"/>
                          <a:pt x="54899" y="524877"/>
                          <a:pt x="0" y="0"/>
                        </a:cubicBezTo>
                        <a:close/>
                      </a:path>
                      <a:path w="3465200" h="1819309" stroke="0" extrusionOk="0">
                        <a:moveTo>
                          <a:pt x="0" y="0"/>
                        </a:moveTo>
                        <a:cubicBezTo>
                          <a:pt x="1607482" y="118645"/>
                          <a:pt x="3039441" y="116012"/>
                          <a:pt x="3465200" y="0"/>
                        </a:cubicBezTo>
                        <a:cubicBezTo>
                          <a:pt x="3511320" y="672504"/>
                          <a:pt x="3582541" y="1240407"/>
                          <a:pt x="3465200" y="1819309"/>
                        </a:cubicBezTo>
                        <a:cubicBezTo>
                          <a:pt x="3031618" y="1953909"/>
                          <a:pt x="1284548" y="1662113"/>
                          <a:pt x="0" y="1819309"/>
                        </a:cubicBezTo>
                        <a:cubicBezTo>
                          <a:pt x="46855" y="1027288"/>
                          <a:pt x="144799" y="67300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718508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 SemiBold</vt:lpstr>
      <vt:lpstr>Century Gothic</vt:lpstr>
      <vt:lpstr>Elephant</vt:lpstr>
      <vt:lpstr>BrushVTI</vt:lpstr>
      <vt:lpstr>IT Job Search</vt:lpstr>
      <vt:lpstr>Members &amp; Roles</vt:lpstr>
      <vt:lpstr>Motivation</vt:lpstr>
      <vt:lpstr>Tentative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Job Search</dc:title>
  <dc:creator>Jewart, Leanna M</dc:creator>
  <cp:lastModifiedBy>Jewart, Leanna M</cp:lastModifiedBy>
  <cp:revision>4</cp:revision>
  <dcterms:created xsi:type="dcterms:W3CDTF">2021-02-08T17:28:28Z</dcterms:created>
  <dcterms:modified xsi:type="dcterms:W3CDTF">2021-02-08T17:40:53Z</dcterms:modified>
</cp:coreProperties>
</file>