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0B72-EBB3-A143-8F2D-DE7BC00A856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EF64-00E4-6349-8D08-565F2827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0B72-EBB3-A143-8F2D-DE7BC00A856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EF64-00E4-6349-8D08-565F2827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7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0B72-EBB3-A143-8F2D-DE7BC00A856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EF64-00E4-6349-8D08-565F2827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0B72-EBB3-A143-8F2D-DE7BC00A856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EF64-00E4-6349-8D08-565F2827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0B72-EBB3-A143-8F2D-DE7BC00A856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EF64-00E4-6349-8D08-565F2827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5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0B72-EBB3-A143-8F2D-DE7BC00A856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EF64-00E4-6349-8D08-565F2827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1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0B72-EBB3-A143-8F2D-DE7BC00A856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EF64-00E4-6349-8D08-565F2827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4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0B72-EBB3-A143-8F2D-DE7BC00A856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EF64-00E4-6349-8D08-565F2827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0B72-EBB3-A143-8F2D-DE7BC00A856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EF64-00E4-6349-8D08-565F2827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4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0B72-EBB3-A143-8F2D-DE7BC00A856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EF64-00E4-6349-8D08-565F2827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0B72-EBB3-A143-8F2D-DE7BC00A856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EF64-00E4-6349-8D08-565F2827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4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40B72-EBB3-A143-8F2D-DE7BC00A856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9EF64-00E4-6349-8D08-565F2827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2342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266805" y="4542364"/>
            <a:ext cx="3329749" cy="1791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69015" y="4759569"/>
            <a:ext cx="5122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Can you add a note that says, “Enter the specific room # in each box.  Each completed field creates a individual key request ticket”. 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And add numbers 1-5 in front of each box to indicate the requester to complete these fields.  Most Requesters put the room numbers in the message field.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9267" y="2461846"/>
            <a:ext cx="4068302" cy="427565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67541" y="1951672"/>
            <a:ext cx="3880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Can the Key Return option be removed from the Key Requester’s view, but still be available for me to use on the back end of the </a:t>
            </a: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form </a:t>
            </a: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for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organizational purposes?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3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2018-07-31T15:44:14Z</dcterms:created>
  <dcterms:modified xsi:type="dcterms:W3CDTF">2018-07-31T18:31:47Z</dcterms:modified>
</cp:coreProperties>
</file>