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Assembler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With</a:t>
            </a:r>
            <a:r>
              <a:rPr lang="de-DE" dirty="0" smtClean="0"/>
              <a:t> an 8051 Micro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9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– Jump </a:t>
            </a:r>
            <a:r>
              <a:rPr lang="de-DE" dirty="0" err="1" smtClean="0"/>
              <a:t>Commands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DJNZ R0, Testlabel (</a:t>
            </a:r>
            <a:r>
              <a:rPr lang="de-DE" dirty="0" err="1" smtClean="0"/>
              <a:t>Decrement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Jump </a:t>
            </a:r>
            <a:r>
              <a:rPr lang="de-DE" dirty="0" err="1" smtClean="0"/>
              <a:t>if</a:t>
            </a:r>
            <a:r>
              <a:rPr lang="de-DE" dirty="0" smtClean="0"/>
              <a:t> Not Zero)</a:t>
            </a:r>
          </a:p>
          <a:p>
            <a:r>
              <a:rPr lang="de-DE" dirty="0" smtClean="0"/>
              <a:t>CJNE A, #10d, Testlabel (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Jump </a:t>
            </a: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Equal</a:t>
            </a:r>
            <a:r>
              <a:rPr lang="de-DE" dirty="0" smtClean="0"/>
              <a:t>)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49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CJNE: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 </a:t>
            </a:r>
            <a:r>
              <a:rPr lang="de-DE" dirty="0" err="1" smtClean="0"/>
              <a:t>if</a:t>
            </a:r>
            <a:r>
              <a:rPr lang="de-DE" dirty="0" smtClean="0"/>
              <a:t> a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If</a:t>
            </a:r>
            <a:r>
              <a:rPr lang="de-DE" dirty="0" smtClean="0"/>
              <a:t> 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11, 13 </a:t>
            </a:r>
            <a:r>
              <a:rPr lang="de-DE" dirty="0" err="1" smtClean="0"/>
              <a:t>or</a:t>
            </a:r>
            <a:r>
              <a:rPr lang="de-DE" dirty="0" smtClean="0"/>
              <a:t> 30 (</a:t>
            </a:r>
            <a:r>
              <a:rPr lang="de-DE" dirty="0" err="1" smtClean="0"/>
              <a:t>decimal</a:t>
            </a:r>
            <a:r>
              <a:rPr lang="de-DE" dirty="0" smtClean="0"/>
              <a:t>), </a:t>
            </a:r>
            <a:r>
              <a:rPr lang="de-DE" dirty="0" err="1" smtClean="0"/>
              <a:t>set</a:t>
            </a:r>
            <a:r>
              <a:rPr lang="de-DE" dirty="0" smtClean="0"/>
              <a:t> B </a:t>
            </a:r>
            <a:r>
              <a:rPr lang="de-DE" dirty="0" err="1" smtClean="0"/>
              <a:t>to</a:t>
            </a:r>
            <a:r>
              <a:rPr lang="de-DE" dirty="0" smtClean="0"/>
              <a:t> 1.</a:t>
            </a:r>
          </a:p>
          <a:p>
            <a:r>
              <a:rPr lang="de-DE" dirty="0" smtClean="0"/>
              <a:t>Solution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hands</a:t>
            </a:r>
            <a:r>
              <a:rPr lang="de-DE" dirty="0" smtClean="0"/>
              <a:t> 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0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3658054"/>
            <a:ext cx="9905998" cy="1478570"/>
          </a:xfrm>
        </p:spPr>
        <p:txBody>
          <a:bodyPr/>
          <a:lstStyle/>
          <a:p>
            <a:r>
              <a:rPr lang="de-DE" dirty="0" smtClean="0"/>
              <a:t>Hands 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9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3658054"/>
            <a:ext cx="9905998" cy="1478570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4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assember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Low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endParaRPr lang="de-DE" dirty="0"/>
          </a:p>
          <a:p>
            <a:r>
              <a:rPr lang="de-DE" dirty="0" smtClean="0"/>
              <a:t>Much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1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Assembler?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fundamental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100%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happening</a:t>
            </a:r>
            <a:r>
              <a:rPr lang="de-DE" dirty="0" smtClean="0"/>
              <a:t> on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REGISTERS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A: </a:t>
            </a:r>
            <a:r>
              <a:rPr lang="de-DE" dirty="0" err="1" smtClean="0"/>
              <a:t>Accumulator</a:t>
            </a:r>
            <a:endParaRPr lang="de-DE" dirty="0" smtClean="0"/>
          </a:p>
          <a:p>
            <a:r>
              <a:rPr lang="de-DE" dirty="0" smtClean="0"/>
              <a:t>B: Register B/</a:t>
            </a:r>
            <a:r>
              <a:rPr lang="de-DE" dirty="0" err="1" smtClean="0"/>
              <a:t>Secondary</a:t>
            </a:r>
            <a:r>
              <a:rPr lang="de-DE" dirty="0" smtClean="0"/>
              <a:t> </a:t>
            </a:r>
            <a:r>
              <a:rPr lang="de-DE" dirty="0" err="1" smtClean="0"/>
              <a:t>Accumulator</a:t>
            </a:r>
            <a:endParaRPr lang="de-DE" dirty="0" smtClean="0"/>
          </a:p>
          <a:p>
            <a:r>
              <a:rPr lang="de-DE" dirty="0" smtClean="0"/>
              <a:t>R0-R7: Further Registers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/>
              <a:t>Adr</a:t>
            </a:r>
            <a:r>
              <a:rPr lang="de-DE" dirty="0"/>
              <a:t> (ex. „1Eh“):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4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34" y="2946400"/>
            <a:ext cx="7460729" cy="1620044"/>
          </a:xfrm>
        </p:spPr>
      </p:pic>
    </p:spTree>
    <p:extLst>
      <p:ext uri="{BB962C8B-B14F-4D97-AF65-F5344CB8AC3E}">
        <p14:creationId xmlns:p14="http://schemas.microsoft.com/office/powerpoint/2010/main" val="29120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– Data Transport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MOV A, #25d</a:t>
            </a:r>
          </a:p>
          <a:p>
            <a:r>
              <a:rPr lang="de-DE" dirty="0" smtClean="0"/>
              <a:t>MOV A, 12h</a:t>
            </a:r>
          </a:p>
          <a:p>
            <a:r>
              <a:rPr lang="de-DE" dirty="0" smtClean="0"/>
              <a:t>MOV A, @R0</a:t>
            </a:r>
          </a:p>
          <a:p>
            <a:r>
              <a:rPr lang="de-DE" dirty="0" smtClean="0"/>
              <a:t>MOV @R0, A</a:t>
            </a:r>
          </a:p>
          <a:p>
            <a:r>
              <a:rPr lang="de-DE" dirty="0"/>
              <a:t>MOVX A, @</a:t>
            </a:r>
            <a:r>
              <a:rPr lang="de-DE" dirty="0" smtClean="0"/>
              <a:t>R0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8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– </a:t>
            </a:r>
            <a:r>
              <a:rPr lang="de-DE" dirty="0" err="1" smtClean="0"/>
              <a:t>calculations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INC 12h</a:t>
            </a:r>
          </a:p>
          <a:p>
            <a:r>
              <a:rPr lang="de-DE" dirty="0" smtClean="0"/>
              <a:t>DEC A</a:t>
            </a:r>
          </a:p>
          <a:p>
            <a:r>
              <a:rPr lang="de-DE" dirty="0" smtClean="0"/>
              <a:t>ADD A, #10d</a:t>
            </a:r>
          </a:p>
          <a:p>
            <a:r>
              <a:rPr lang="de-DE" dirty="0" smtClean="0"/>
              <a:t>SUBB A, #2d</a:t>
            </a:r>
          </a:p>
        </p:txBody>
      </p:sp>
    </p:spTree>
    <p:extLst>
      <p:ext uri="{BB962C8B-B14F-4D97-AF65-F5344CB8AC3E}">
        <p14:creationId xmlns:p14="http://schemas.microsoft.com/office/powerpoint/2010/main" val="2570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– Logical </a:t>
            </a:r>
            <a:r>
              <a:rPr lang="de-DE" dirty="0" err="1" smtClean="0"/>
              <a:t>Operations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ANL A, R0 - AND</a:t>
            </a:r>
          </a:p>
          <a:p>
            <a:r>
              <a:rPr lang="de-DE" dirty="0" smtClean="0"/>
              <a:t>ORL A, R0 - OR</a:t>
            </a:r>
          </a:p>
          <a:p>
            <a:r>
              <a:rPr lang="de-DE" dirty="0" smtClean="0"/>
              <a:t>XRL A, R0 - XOR</a:t>
            </a:r>
          </a:p>
        </p:txBody>
      </p:sp>
    </p:spTree>
    <p:extLst>
      <p:ext uri="{BB962C8B-B14F-4D97-AF65-F5344CB8AC3E}">
        <p14:creationId xmlns:p14="http://schemas.microsoft.com/office/powerpoint/2010/main" val="287184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– Jump </a:t>
            </a:r>
            <a:r>
              <a:rPr lang="de-DE" dirty="0" err="1" smtClean="0"/>
              <a:t>Commands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JMP Testlabel </a:t>
            </a:r>
          </a:p>
          <a:p>
            <a:r>
              <a:rPr lang="de-DE" dirty="0" smtClean="0"/>
              <a:t>CALL Testlabel</a:t>
            </a:r>
          </a:p>
          <a:p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3558116"/>
            <a:ext cx="1790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238</Words>
  <Application>Microsoft Office PowerPoint</Application>
  <PresentationFormat>Breitbild</PresentationFormat>
  <Paragraphs>43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Schaltkreis</vt:lpstr>
      <vt:lpstr>Assembler</vt:lpstr>
      <vt:lpstr>What is assember?</vt:lpstr>
      <vt:lpstr>Why Assembler?</vt:lpstr>
      <vt:lpstr>important REGISTERS</vt:lpstr>
      <vt:lpstr>The code</vt:lpstr>
      <vt:lpstr>Most important commands – Data Transport</vt:lpstr>
      <vt:lpstr>Most important commands – calculations</vt:lpstr>
      <vt:lpstr>Most important commands – Logical Operations</vt:lpstr>
      <vt:lpstr>Most important commands – Jump Commands</vt:lpstr>
      <vt:lpstr>Most important commands – Jump Commands</vt:lpstr>
      <vt:lpstr>CJNE: how to check if a register is equal to something</vt:lpstr>
      <vt:lpstr>Hands 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</dc:title>
  <dc:creator>Bullinger. David</dc:creator>
  <cp:lastModifiedBy>Bullinger. David</cp:lastModifiedBy>
  <cp:revision>25</cp:revision>
  <dcterms:created xsi:type="dcterms:W3CDTF">2021-05-30T12:16:17Z</dcterms:created>
  <dcterms:modified xsi:type="dcterms:W3CDTF">2021-05-31T01:50:08Z</dcterms:modified>
</cp:coreProperties>
</file>