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326" r:id="rId2"/>
    <p:sldId id="332" r:id="rId3"/>
    <p:sldId id="333" r:id="rId4"/>
    <p:sldId id="334" r:id="rId5"/>
    <p:sldId id="330" r:id="rId6"/>
    <p:sldId id="329" r:id="rId7"/>
    <p:sldId id="331" r:id="rId8"/>
    <p:sldId id="328" r:id="rId9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62"/>
  </p:normalViewPr>
  <p:slideViewPr>
    <p:cSldViewPr>
      <p:cViewPr varScale="1">
        <p:scale>
          <a:sx n="125" d="100"/>
          <a:sy n="125" d="100"/>
        </p:scale>
        <p:origin x="1008" y="1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3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17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9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3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92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10/08/2021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experiments_thesis/blob/main/idash2021/party_2.csv" TargetMode="External"/><Relationship Id="rId2" Type="http://schemas.openxmlformats.org/officeDocument/2006/relationships/hyperlink" Target="https://github.com/ricardojmmaia/experiments_thesis/blob/main/idash2021/party_1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experiments_thesis/tree/main/idash2021/player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experiments_thesis/tree/main/idash2021/player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experiments_thesis/tree/main/idash2021/player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5742A-AC8E-3246-8629-39D4225E2DA2}"/>
              </a:ext>
            </a:extLst>
          </p:cNvPr>
          <p:cNvSpPr/>
          <p:nvPr/>
        </p:nvSpPr>
        <p:spPr>
          <a:xfrm>
            <a:off x="64488" y="928393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Alice</a:t>
            </a:r>
          </a:p>
          <a:p>
            <a:pPr algn="ctr"/>
            <a:r>
              <a:rPr lang="en-BR" dirty="0"/>
              <a:t>Party1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63499-461C-2449-BEDE-11384EA90457}"/>
              </a:ext>
            </a:extLst>
          </p:cNvPr>
          <p:cNvSpPr/>
          <p:nvPr/>
        </p:nvSpPr>
        <p:spPr>
          <a:xfrm>
            <a:off x="6588224" y="923415"/>
            <a:ext cx="2088232" cy="1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Bob</a:t>
            </a:r>
          </a:p>
          <a:p>
            <a:pPr algn="ctr"/>
            <a:r>
              <a:rPr lang="en-BR" dirty="0"/>
              <a:t>Party2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C5DC0-8602-EE4F-93BA-363468AFA475}"/>
              </a:ext>
            </a:extLst>
          </p:cNvPr>
          <p:cNvSpPr/>
          <p:nvPr/>
        </p:nvSpPr>
        <p:spPr>
          <a:xfrm>
            <a:off x="628836" y="2639220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dirty="0"/>
              <a:t>Input-P0-0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6FB17-811B-024D-8871-58BE5F1D3C1D}"/>
              </a:ext>
            </a:extLst>
          </p:cNvPr>
          <p:cNvSpPr/>
          <p:nvPr/>
        </p:nvSpPr>
        <p:spPr>
          <a:xfrm>
            <a:off x="7046635" y="2149291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Input-P1-0</a:t>
            </a:r>
            <a:endParaRPr lang="en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C4696-DE42-474B-91BB-1A796D0ECDF3}"/>
              </a:ext>
            </a:extLst>
          </p:cNvPr>
          <p:cNvSpPr/>
          <p:nvPr/>
        </p:nvSpPr>
        <p:spPr>
          <a:xfrm>
            <a:off x="913977" y="230691"/>
            <a:ext cx="28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Architecture using MP-SPDZ</a:t>
            </a:r>
            <a:endParaRPr lang="en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845-5453-6C40-9117-A41CF00A8657}"/>
              </a:ext>
            </a:extLst>
          </p:cNvPr>
          <p:cNvSpPr/>
          <p:nvPr/>
        </p:nvSpPr>
        <p:spPr>
          <a:xfrm>
            <a:off x="-17701" y="3077235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Input-P0-0 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- 131 inputs and labels with 1784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90587-1E64-B948-A20D-A471CEEDBFEE}"/>
              </a:ext>
            </a:extLst>
          </p:cNvPr>
          <p:cNvSpPr/>
          <p:nvPr/>
        </p:nvSpPr>
        <p:spPr>
          <a:xfrm>
            <a:off x="5570517" y="2919901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Input-P1-0  contains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- 700 inputs and labels with 1784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645EB-2B7D-B645-90F4-AABCA2C45C09}"/>
              </a:ext>
            </a:extLst>
          </p:cNvPr>
          <p:cNvSpPr/>
          <p:nvPr/>
        </p:nvSpPr>
        <p:spPr>
          <a:xfrm>
            <a:off x="-17701" y="4144216"/>
            <a:ext cx="40370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https://github.com/ricardojmmaia/experiments_thesis/blob/main/idash2021/party_1.csv</a:t>
            </a:r>
            <a:endParaRPr lang="en-US" sz="1100" dirty="0"/>
          </a:p>
          <a:p>
            <a:endParaRPr lang="en-BR" sz="1100" dirty="0"/>
          </a:p>
          <a:p>
            <a:r>
              <a:rPr lang="en-BR" sz="1100" dirty="0"/>
              <a:t>https://github.com/ricardojmmaia/experiments_thesis/blob/main/idash2021/player0/Input-P0-0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50FB8-0586-B84D-9183-DC9A212A9932}"/>
              </a:ext>
            </a:extLst>
          </p:cNvPr>
          <p:cNvSpPr/>
          <p:nvPr/>
        </p:nvSpPr>
        <p:spPr>
          <a:xfrm>
            <a:off x="5004049" y="4144215"/>
            <a:ext cx="41131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https://github.com/ricardojmmaia/experiments_thesis/blob/main/idash2021/party_2.csv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</a:t>
            </a:r>
            <a:r>
              <a:rPr lang="en-US" sz="1100" dirty="0" err="1"/>
              <a:t>experiments_thesis</a:t>
            </a:r>
            <a:r>
              <a:rPr lang="en-US" sz="1100" dirty="0"/>
              <a:t>/blob/main/idash2021/player1/Input-P1-0</a:t>
            </a:r>
            <a:endParaRPr lang="en-BR" sz="1100" dirty="0"/>
          </a:p>
        </p:txBody>
      </p:sp>
    </p:spTree>
    <p:extLst>
      <p:ext uri="{BB962C8B-B14F-4D97-AF65-F5344CB8AC3E}">
        <p14:creationId xmlns:p14="http://schemas.microsoft.com/office/powerpoint/2010/main" val="375374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" y="1057300"/>
            <a:ext cx="4896544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sklearn.linear_model</a:t>
            </a:r>
            <a:r>
              <a:rPr lang="en-US" sz="1100" dirty="0"/>
              <a:t> import Perceptron</a:t>
            </a:r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sklearn.metrics</a:t>
            </a:r>
            <a:r>
              <a:rPr lang="en-US" sz="1100" dirty="0"/>
              <a:t> import </a:t>
            </a:r>
            <a:r>
              <a:rPr lang="en-US" sz="1100" dirty="0" err="1"/>
              <a:t>classification_report</a:t>
            </a:r>
            <a:r>
              <a:rPr lang="en-US" sz="1100" dirty="0"/>
              <a:t>, </a:t>
            </a:r>
            <a:r>
              <a:rPr lang="en-US" sz="1100" dirty="0" err="1"/>
              <a:t>confusion_matrix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perceptron_sklearn</a:t>
            </a:r>
            <a:r>
              <a:rPr lang="en-US" sz="1100" dirty="0"/>
              <a:t> = Perceptron(</a:t>
            </a:r>
            <a:r>
              <a:rPr lang="en-US" sz="1100" dirty="0" err="1"/>
              <a:t>max_iter</a:t>
            </a:r>
            <a:r>
              <a:rPr lang="en-US" sz="1100" dirty="0"/>
              <a:t>=200, </a:t>
            </a:r>
            <a:r>
              <a:rPr lang="en-US" sz="1100" dirty="0" err="1"/>
              <a:t>random_state</a:t>
            </a:r>
            <a:r>
              <a:rPr lang="en-US" sz="1100" dirty="0"/>
              <a:t>=100)</a:t>
            </a:r>
          </a:p>
          <a:p>
            <a:pPr marL="0" indent="0">
              <a:buNone/>
            </a:pPr>
            <a:r>
              <a:rPr lang="en-US" sz="1100" dirty="0" err="1"/>
              <a:t>perceptron_sklearn.fit</a:t>
            </a:r>
            <a:r>
              <a:rPr lang="en-US" sz="1100" dirty="0"/>
              <a:t>(train_X1,train_y1)</a:t>
            </a:r>
          </a:p>
          <a:p>
            <a:pPr marL="0" indent="0">
              <a:buNone/>
            </a:pPr>
            <a:r>
              <a:rPr lang="en-US" sz="1100" dirty="0" err="1"/>
              <a:t>resultado_predicao</a:t>
            </a:r>
            <a:r>
              <a:rPr lang="en-US" sz="1100" dirty="0"/>
              <a:t> = </a:t>
            </a:r>
            <a:r>
              <a:rPr lang="en-US" sz="1100" dirty="0" err="1"/>
              <a:t>perceptron_sklearn.predict</a:t>
            </a:r>
            <a:r>
              <a:rPr lang="en-US" sz="1100" dirty="0"/>
              <a:t>(test_x1)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confusion_matrix</a:t>
            </a:r>
            <a:r>
              <a:rPr lang="en-US" sz="1100" dirty="0"/>
              <a:t>\n', </a:t>
            </a:r>
            <a:r>
              <a:rPr lang="en-US" sz="1100" dirty="0" err="1"/>
              <a:t>confusion_matrix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classification_report</a:t>
            </a:r>
            <a:r>
              <a:rPr lang="en-US" sz="1100" dirty="0"/>
              <a:t>\n',</a:t>
            </a:r>
            <a:r>
              <a:rPr lang="en-US" sz="1100" dirty="0" err="1"/>
              <a:t>classification_report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Perceptron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3357C-CF3D-704D-9D08-D1696F43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07" y="1005394"/>
            <a:ext cx="4457393" cy="2016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60A9C-D585-744B-A39C-16A18E6A348F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https://github.com/ricardojmmaia/experiments_thesis/blob/main/idash2021/Logistic_Regression_Idash2021.ipynb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80B28-429D-0C4C-939B-91B52D63A011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  <a:r>
              <a:rPr lang="en-BR" sz="1400" dirty="0">
                <a:hlinkClick r:id="rId3"/>
              </a:rPr>
              <a:t>https://github.com/ricardojmmaia/experiments_thesis/tree/main/idash2021/player0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2758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308"/>
            <a:ext cx="497055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LogisticRegression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regr</a:t>
            </a:r>
            <a:r>
              <a:rPr lang="en-US" sz="1200" dirty="0"/>
              <a:t> = </a:t>
            </a:r>
            <a:r>
              <a:rPr lang="en-US" sz="1200" dirty="0" err="1"/>
              <a:t>LogisticRegression</a:t>
            </a:r>
            <a:r>
              <a:rPr lang="en-US" sz="1200" dirty="0"/>
              <a:t>(</a:t>
            </a:r>
            <a:r>
              <a:rPr lang="en-US" sz="1200" dirty="0" err="1"/>
              <a:t>max_iter</a:t>
            </a:r>
            <a:r>
              <a:rPr lang="en-US" sz="1200" dirty="0"/>
              <a:t>=200, </a:t>
            </a:r>
            <a:r>
              <a:rPr lang="en-US" sz="1200" dirty="0" err="1"/>
              <a:t>random_state</a:t>
            </a:r>
            <a:r>
              <a:rPr lang="en-US" sz="1200" dirty="0"/>
              <a:t>=100)</a:t>
            </a:r>
          </a:p>
          <a:p>
            <a:pPr marL="0" indent="0">
              <a:buNone/>
            </a:pPr>
            <a:r>
              <a:rPr lang="en-US" sz="1200" dirty="0" err="1"/>
              <a:t>regr.fit</a:t>
            </a:r>
            <a:r>
              <a:rPr lang="en-US" sz="1200" dirty="0"/>
              <a:t>(train_X1,train_y1)</a:t>
            </a:r>
          </a:p>
          <a:p>
            <a:pPr marL="0" indent="0">
              <a:buNone/>
            </a:pPr>
            <a:r>
              <a:rPr lang="en-US" sz="1200" dirty="0" err="1"/>
              <a:t>resultado_predicao</a:t>
            </a:r>
            <a:r>
              <a:rPr lang="en-US" sz="1200" dirty="0"/>
              <a:t> = </a:t>
            </a:r>
            <a:r>
              <a:rPr lang="en-US" sz="1200" dirty="0" err="1"/>
              <a:t>regr.predict</a:t>
            </a:r>
            <a:r>
              <a:rPr lang="en-US" sz="1200" dirty="0"/>
              <a:t>(test_x1)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confusion_matrix</a:t>
            </a:r>
            <a:r>
              <a:rPr lang="en-US" sz="1200" dirty="0"/>
              <a:t>\n', </a:t>
            </a:r>
            <a:r>
              <a:rPr lang="en-US" sz="1200" dirty="0" err="1"/>
              <a:t>confusion_matrix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classification_report</a:t>
            </a:r>
            <a:r>
              <a:rPr lang="en-US" sz="1200" dirty="0"/>
              <a:t>\n',</a:t>
            </a:r>
            <a:r>
              <a:rPr lang="en-US" sz="1200" dirty="0" err="1"/>
              <a:t>classification_report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73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4D4-CCD1-D748-8BD5-615DECF4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50" y="1098695"/>
            <a:ext cx="4173450" cy="1883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85FF4D-89BD-624B-AE1B-88F1C5CA62A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https://github.com/ricardojmmaia/experiments_thesis/blob/main/idash2021/Logistic_Regression_Idash2021.ipynb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5780C-D573-E94E-8C0C-2344AB5D6336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  <a:r>
              <a:rPr lang="en-BR" sz="1400" dirty="0">
                <a:hlinkClick r:id="rId3"/>
              </a:rPr>
              <a:t>https://github.com/ricardojmmaia/experiments_thesis/tree/main/idash2021/player0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70588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292"/>
            <a:ext cx="5364088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tensorflow</a:t>
            </a:r>
            <a:r>
              <a:rPr lang="en-US" sz="1050" dirty="0"/>
              <a:t> as </a:t>
            </a:r>
            <a:r>
              <a:rPr lang="en-US" sz="1050" dirty="0" err="1"/>
              <a:t>tf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sklearn.metrics</a:t>
            </a:r>
            <a:r>
              <a:rPr lang="en-US" sz="1050" dirty="0"/>
              <a:t> import </a:t>
            </a:r>
            <a:r>
              <a:rPr lang="en-US" sz="1050" dirty="0" err="1"/>
              <a:t>classification_report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model = </a:t>
            </a:r>
            <a:r>
              <a:rPr lang="en-US" sz="1050" dirty="0" err="1"/>
              <a:t>tf.keras.Sequential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model.add</a:t>
            </a:r>
            <a:r>
              <a:rPr lang="en-US" sz="1050" dirty="0"/>
              <a:t>(</a:t>
            </a:r>
            <a:r>
              <a:rPr lang="en-US" sz="1050" dirty="0" err="1"/>
              <a:t>tf.keras.layers.Dense</a:t>
            </a:r>
            <a:r>
              <a:rPr lang="en-US" sz="1050" dirty="0"/>
              <a:t>(units=1, activation='sigmoid', </a:t>
            </a:r>
            <a:r>
              <a:rPr lang="en-US" sz="1050" dirty="0" err="1"/>
              <a:t>input_shape</a:t>
            </a:r>
            <a:r>
              <a:rPr lang="en-US" sz="1050" dirty="0"/>
              <a:t>=(1874, )))</a:t>
            </a:r>
          </a:p>
          <a:p>
            <a:pPr marL="0" indent="0">
              <a:buNone/>
            </a:pPr>
            <a:r>
              <a:rPr lang="en-US" sz="1050" dirty="0" err="1"/>
              <a:t>model.summary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model.compile</a:t>
            </a:r>
            <a:r>
              <a:rPr lang="en-US" sz="1050" dirty="0"/>
              <a:t>(optimizer='</a:t>
            </a:r>
            <a:r>
              <a:rPr lang="en-US" sz="1050" dirty="0" err="1"/>
              <a:t>Sgd</a:t>
            </a:r>
            <a:r>
              <a:rPr lang="en-US" sz="1050" dirty="0"/>
              <a:t>', loss='</a:t>
            </a:r>
            <a:r>
              <a:rPr lang="en-US" sz="1050" dirty="0" err="1"/>
              <a:t>binary_crossentropy</a:t>
            </a:r>
            <a:r>
              <a:rPr lang="en-US" sz="1050" dirty="0"/>
              <a:t>', metrics = ['accuracy'])</a:t>
            </a:r>
          </a:p>
          <a:p>
            <a:pPr marL="0" indent="0">
              <a:buNone/>
            </a:pPr>
            <a:r>
              <a:rPr lang="en-US" sz="1050" dirty="0" err="1"/>
              <a:t>epochs_hist</a:t>
            </a:r>
            <a:r>
              <a:rPr lang="en-US" sz="1050" dirty="0"/>
              <a:t> = </a:t>
            </a:r>
            <a:r>
              <a:rPr lang="en-US" sz="1050" dirty="0" err="1"/>
              <a:t>model.fit</a:t>
            </a:r>
            <a:r>
              <a:rPr lang="en-US" sz="1050" dirty="0"/>
              <a:t>(train_X1, train_y1, epochs = 200) </a:t>
            </a:r>
          </a:p>
          <a:p>
            <a:pPr marL="0" indent="0">
              <a:buNone/>
            </a:pPr>
            <a:r>
              <a:rPr lang="en-US" sz="1050" dirty="0"/>
              <a:t>predict = </a:t>
            </a:r>
            <a:r>
              <a:rPr lang="en-US" sz="1050" dirty="0" err="1"/>
              <a:t>model.predict</a:t>
            </a:r>
            <a:r>
              <a:rPr lang="en-US" sz="1050" dirty="0"/>
              <a:t>(test_x1)</a:t>
            </a:r>
          </a:p>
          <a:p>
            <a:pPr marL="0" indent="0">
              <a:buNone/>
            </a:pPr>
            <a:r>
              <a:rPr lang="en-US" sz="1050" dirty="0" err="1"/>
              <a:t>y_predict</a:t>
            </a:r>
            <a:r>
              <a:rPr lang="en-US" sz="1050" dirty="0"/>
              <a:t> = (predict &gt; 0.5)</a:t>
            </a:r>
          </a:p>
          <a:p>
            <a:pPr marL="0" indent="0">
              <a:buNone/>
            </a:pPr>
            <a:r>
              <a:rPr lang="en-US" sz="1050" dirty="0"/>
              <a:t>print(</a:t>
            </a:r>
            <a:r>
              <a:rPr lang="en-US" sz="1050" dirty="0" err="1"/>
              <a:t>classification_report</a:t>
            </a:r>
            <a:r>
              <a:rPr lang="en-US" sz="1050" dirty="0"/>
              <a:t>(</a:t>
            </a:r>
            <a:r>
              <a:rPr lang="en-US" sz="1050" dirty="0" err="1"/>
              <a:t>y_predict</a:t>
            </a:r>
            <a:r>
              <a:rPr lang="en-US" sz="105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70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Keras</a:t>
            </a:r>
            <a:endParaRPr lang="en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AF10-D8BF-A545-8AC1-1CC5CAFB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2" y="1423454"/>
            <a:ext cx="4309228" cy="134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0AE33-10F7-0845-8786-BFC19EDE704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https://github.com/ricardojmmaia/experiments_thesis/blob/main/idash2021/Logistic_Regression_Idash2021.ipynb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7D99A-231C-4442-A631-A6CFD230DCB7}"/>
              </a:ext>
            </a:extLst>
          </p:cNvPr>
          <p:cNvSpPr/>
          <p:nvPr/>
        </p:nvSpPr>
        <p:spPr>
          <a:xfrm>
            <a:off x="0" y="3762978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  <a:r>
              <a:rPr lang="en-BR" sz="1400" dirty="0">
                <a:hlinkClick r:id="rId3"/>
              </a:rPr>
              <a:t>https://github.com/ricardojmmaia/experiments_thesis/tree/main/idash2021/player0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9948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9308"/>
            <a:ext cx="788670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#!/bin/bash</a:t>
            </a:r>
            <a:br>
              <a:rPr lang="en-US" sz="1400" dirty="0"/>
            </a:br>
            <a:r>
              <a:rPr lang="en-US" sz="1400" dirty="0"/>
              <a:t>echo "experiments idash2021" &gt; </a:t>
            </a:r>
            <a:r>
              <a:rPr lang="en-US" sz="1400" dirty="0" err="1"/>
              <a:t>results.txt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$(seq 1 30)</a:t>
            </a:r>
          </a:p>
          <a:p>
            <a:pPr marL="0" indent="0">
              <a:buNone/>
            </a:pPr>
            <a:r>
              <a:rPr lang="en-US" sz="1400" dirty="0"/>
              <a:t>do</a:t>
            </a:r>
          </a:p>
          <a:p>
            <a:pPr marL="342900" lvl="1" indent="0">
              <a:buNone/>
            </a:pPr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pPr marL="342900" lvl="1" indent="0">
              <a:buNone/>
            </a:pPr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pPr marL="342900" lvl="1" indent="0">
              <a:buNone/>
            </a:pPr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pPr marL="342900" lvl="1" indent="0">
              <a:buNone/>
            </a:pPr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pPr marL="342900" lvl="1" indent="0">
              <a:buNone/>
            </a:pPr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pPr marL="342900" lvl="1" indent="0">
              <a:buNone/>
            </a:pPr>
            <a:r>
              <a:rPr lang="en-US" sz="1400" dirty="0" err="1"/>
              <a:t>param_report_loss</a:t>
            </a:r>
            <a:r>
              <a:rPr lang="en-US" sz="1400" dirty="0"/>
              <a:t>=True</a:t>
            </a:r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./</a:t>
            </a:r>
            <a:r>
              <a:rPr lang="en-US" sz="1400" dirty="0" err="1"/>
              <a:t>compile.py</a:t>
            </a:r>
            <a:r>
              <a:rPr lang="en-US" sz="1400" dirty="0"/>
              <a:t> -R 64 logistic_regression_idash2021 $</a:t>
            </a:r>
            <a:r>
              <a:rPr lang="en-US" sz="1400" dirty="0" err="1"/>
              <a:t>n_examples_train</a:t>
            </a:r>
            <a:r>
              <a:rPr lang="en-US" sz="1400" dirty="0"/>
              <a:t> $</a:t>
            </a:r>
            <a:r>
              <a:rPr lang="en-US" sz="1400" dirty="0" err="1"/>
              <a:t>n_examples_test</a:t>
            </a:r>
            <a:r>
              <a:rPr lang="en-US" sz="1400" dirty="0"/>
              <a:t> $</a:t>
            </a:r>
            <a:r>
              <a:rPr lang="en-US" sz="1400" dirty="0" err="1"/>
              <a:t>n_features</a:t>
            </a:r>
            <a:r>
              <a:rPr lang="en-US" sz="1400" dirty="0"/>
              <a:t> $</a:t>
            </a:r>
            <a:r>
              <a:rPr lang="en-US" sz="1400" dirty="0" err="1"/>
              <a:t>n_epochs</a:t>
            </a:r>
            <a:r>
              <a:rPr lang="en-US" sz="1400" dirty="0"/>
              <a:t> $</a:t>
            </a:r>
            <a:r>
              <a:rPr lang="en-US" sz="1400" dirty="0" err="1"/>
              <a:t>batch_size</a:t>
            </a:r>
            <a:r>
              <a:rPr lang="en-US" sz="1400" dirty="0"/>
              <a:t> 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Scripts/</a:t>
            </a:r>
            <a:r>
              <a:rPr lang="en-US" sz="1400" dirty="0" err="1"/>
              <a:t>ring.sh</a:t>
            </a:r>
            <a:r>
              <a:rPr lang="en-US" sz="1400" dirty="0"/>
              <a:t> logistic_regression_idash2021-$</a:t>
            </a:r>
            <a:r>
              <a:rPr lang="en-US" sz="1400" dirty="0" err="1"/>
              <a:t>n_examples_train</a:t>
            </a:r>
            <a:r>
              <a:rPr lang="en-US" sz="1400" dirty="0"/>
              <a:t>-$</a:t>
            </a:r>
            <a:r>
              <a:rPr lang="en-US" sz="1400" dirty="0" err="1"/>
              <a:t>n_examples_test</a:t>
            </a:r>
            <a:r>
              <a:rPr lang="en-US" sz="1400" dirty="0"/>
              <a:t>-$</a:t>
            </a:r>
            <a:r>
              <a:rPr lang="en-US" sz="1400" dirty="0" err="1"/>
              <a:t>n_features</a:t>
            </a:r>
            <a:r>
              <a:rPr lang="en-US" sz="1400" dirty="0"/>
              <a:t>-$</a:t>
            </a:r>
            <a:r>
              <a:rPr lang="en-US" sz="1400" dirty="0" err="1"/>
              <a:t>n_epochs</a:t>
            </a:r>
            <a:r>
              <a:rPr lang="en-US" sz="1400" dirty="0"/>
              <a:t>-$</a:t>
            </a:r>
            <a:r>
              <a:rPr lang="en-US" sz="1400" dirty="0" err="1"/>
              <a:t>batch_size</a:t>
            </a:r>
            <a:r>
              <a:rPr lang="en-US" sz="1400" dirty="0"/>
              <a:t>-$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done</a:t>
            </a:r>
            <a:br>
              <a:rPr lang="en-US" sz="1400" dirty="0"/>
            </a:br>
            <a:r>
              <a:rPr lang="en-US" sz="1400" dirty="0"/>
              <a:t>cat </a:t>
            </a:r>
            <a:r>
              <a:rPr lang="en-US" sz="1400" dirty="0" err="1"/>
              <a:t>results.txt</a:t>
            </a:r>
            <a:r>
              <a:rPr lang="en-US" sz="1400" dirty="0"/>
              <a:t> | grep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350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Script using Replicated in MP-SPDZ</a:t>
            </a:r>
            <a:endParaRPr lang="en-BR" b="1" dirty="0"/>
          </a:p>
        </p:txBody>
      </p:sp>
    </p:spTree>
    <p:extLst>
      <p:ext uri="{BB962C8B-B14F-4D97-AF65-F5344CB8AC3E}">
        <p14:creationId xmlns:p14="http://schemas.microsoft.com/office/powerpoint/2010/main" val="17829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4423"/>
            <a:ext cx="8568952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from Compiler import ml</a:t>
            </a:r>
          </a:p>
          <a:p>
            <a:pPr marL="0" indent="0" algn="just">
              <a:buNone/>
            </a:pPr>
            <a:r>
              <a:rPr lang="en-US" sz="1200" dirty="0" err="1"/>
              <a:t>program.options_from_args</a:t>
            </a:r>
            <a:r>
              <a:rPr lang="en-US" sz="1200" dirty="0"/>
              <a:t>()</a:t>
            </a:r>
          </a:p>
          <a:p>
            <a:pPr marL="0" indent="0" algn="just">
              <a:buNone/>
            </a:pPr>
            <a:r>
              <a:rPr lang="en-US" sz="1200" dirty="0"/>
              <a:t>try:</a:t>
            </a:r>
          </a:p>
          <a:p>
            <a:pPr marL="0" indent="0" algn="just">
              <a:buNone/>
            </a:pPr>
            <a:r>
              <a:rPr lang="en-US" sz="1200" dirty="0"/>
              <a:t>    # parameters by </a:t>
            </a:r>
            <a:r>
              <a:rPr lang="en-US" sz="1200" dirty="0" err="1"/>
              <a:t>args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[1])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[2])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[3])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[4])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[5])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</a:t>
            </a:r>
            <a:r>
              <a:rPr lang="en-US" sz="1200" dirty="0" err="1"/>
              <a:t>program.args</a:t>
            </a:r>
            <a:r>
              <a:rPr lang="en-US" sz="1200" dirty="0"/>
              <a:t>[6]</a:t>
            </a:r>
          </a:p>
          <a:p>
            <a:pPr marL="0" indent="0" algn="just">
              <a:buNone/>
            </a:pPr>
            <a:r>
              <a:rPr lang="en-US" sz="1200" dirty="0"/>
              <a:t>except:</a:t>
            </a:r>
          </a:p>
          <a:p>
            <a:pPr marL="0" indent="0" algn="just">
              <a:buNone/>
            </a:pPr>
            <a:r>
              <a:rPr lang="en-US" sz="1200" dirty="0"/>
              <a:t>    # parameters default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=700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=131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=1874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=10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=128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539552" y="382865"/>
            <a:ext cx="253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for MP-SPDZ</a:t>
            </a:r>
            <a:endParaRPr lang="en-BR" b="1" dirty="0"/>
          </a:p>
        </p:txBody>
      </p:sp>
    </p:spTree>
    <p:extLst>
      <p:ext uri="{BB962C8B-B14F-4D97-AF65-F5344CB8AC3E}">
        <p14:creationId xmlns:p14="http://schemas.microsoft.com/office/powerpoint/2010/main" val="37789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316"/>
            <a:ext cx="7886700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# Train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(10)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dense = </a:t>
            </a:r>
            <a:r>
              <a:rPr lang="en-US" sz="1600" dirty="0" err="1"/>
              <a:t>ml.Dense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, 1)</a:t>
            </a:r>
          </a:p>
          <a:p>
            <a:pPr marL="0" indent="0" algn="just">
              <a:buNone/>
            </a:pPr>
            <a:r>
              <a:rPr lang="en-US" sz="1600" dirty="0"/>
              <a:t>layers = [dense, </a:t>
            </a:r>
            <a:r>
              <a:rPr lang="en-US" sz="1600" dirty="0" err="1"/>
              <a:t>ml.Output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approx</a:t>
            </a:r>
            <a:r>
              <a:rPr lang="en-US" sz="1600" dirty="0"/>
              <a:t>=True)]</a:t>
            </a:r>
          </a:p>
          <a:p>
            <a:pPr marL="0" indent="0" algn="just">
              <a:buNone/>
            </a:pPr>
            <a:r>
              <a:rPr lang="en-US" sz="1600" dirty="0" err="1"/>
              <a:t>sgd</a:t>
            </a:r>
            <a:r>
              <a:rPr lang="en-US" sz="1600" dirty="0"/>
              <a:t> = </a:t>
            </a:r>
            <a:r>
              <a:rPr lang="en-US" sz="1600" dirty="0" err="1"/>
              <a:t>ml.SGD</a:t>
            </a:r>
            <a:r>
              <a:rPr lang="en-US" sz="1600" dirty="0"/>
              <a:t>(layers, </a:t>
            </a:r>
            <a:r>
              <a:rPr lang="en-US" sz="1600" dirty="0" err="1"/>
              <a:t>n_epochs</a:t>
            </a:r>
            <a:r>
              <a:rPr lang="en-US" sz="1600" dirty="0"/>
              <a:t>, debug=False, </a:t>
            </a:r>
            <a:r>
              <a:rPr lang="en-US" sz="1600" dirty="0" err="1"/>
              <a:t>report_loss</a:t>
            </a:r>
            <a:r>
              <a:rPr lang="en-US" sz="1600" dirty="0"/>
              <a:t>=</a:t>
            </a:r>
            <a:r>
              <a:rPr lang="en-US" sz="1600" dirty="0" err="1"/>
              <a:t>param_report_loss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[0].</a:t>
            </a:r>
            <a:r>
              <a:rPr lang="en-US" sz="1600" dirty="0" err="1"/>
              <a:t>X.input_from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[1].</a:t>
            </a:r>
            <a:r>
              <a:rPr lang="en-US" sz="1600" dirty="0" err="1"/>
              <a:t>Y.input_from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sgd.reset</a:t>
            </a:r>
            <a:r>
              <a:rPr lang="en-US" sz="1600" dirty="0"/>
              <a:t>()</a:t>
            </a:r>
          </a:p>
          <a:p>
            <a:pPr marL="0" indent="0" algn="just">
              <a:buNone/>
            </a:pPr>
            <a:r>
              <a:rPr lang="en-US" sz="1600" dirty="0" err="1"/>
              <a:t>sgd.run</a:t>
            </a:r>
            <a:r>
              <a:rPr lang="en-US" sz="1600" dirty="0"/>
              <a:t>(</a:t>
            </a:r>
            <a:r>
              <a:rPr lang="en-US" sz="1600" dirty="0" err="1"/>
              <a:t>batch_size</a:t>
            </a:r>
            <a:r>
              <a:rPr lang="en-US" sz="1600" dirty="0"/>
              <a:t>=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stop_timer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r>
              <a:rPr lang="en-US" sz="1600" dirty="0"/>
              <a:t>#</a:t>
            </a:r>
            <a:r>
              <a:rPr lang="en-US" sz="1600" dirty="0" err="1"/>
              <a:t>print_ln</a:t>
            </a:r>
            <a:r>
              <a:rPr lang="en-US" sz="1600" dirty="0"/>
              <a:t>('</a:t>
            </a:r>
            <a:r>
              <a:rPr lang="en-US" sz="1600" dirty="0" err="1"/>
              <a:t>trainLabel</a:t>
            </a:r>
            <a:r>
              <a:rPr lang="en-US" sz="1600" dirty="0"/>
              <a:t>: %s', [</a:t>
            </a:r>
            <a:r>
              <a:rPr lang="en-US" sz="1600" dirty="0" err="1"/>
              <a:t>x.reveal</a:t>
            </a:r>
            <a:r>
              <a:rPr lang="en-US" sz="1600" dirty="0"/>
              <a:t>() for x in </a:t>
            </a:r>
            <a:r>
              <a:rPr lang="en-US" sz="1600" dirty="0" err="1"/>
              <a:t>sgd.layers</a:t>
            </a:r>
            <a:r>
              <a:rPr lang="en-US" sz="1600" dirty="0"/>
              <a:t>[1].Y])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539552" y="382865"/>
            <a:ext cx="181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in MP-SPDZ</a:t>
            </a:r>
            <a:endParaRPr lang="en-BR" b="1" dirty="0"/>
          </a:p>
        </p:txBody>
      </p:sp>
    </p:spTree>
    <p:extLst>
      <p:ext uri="{BB962C8B-B14F-4D97-AF65-F5344CB8AC3E}">
        <p14:creationId xmlns:p14="http://schemas.microsoft.com/office/powerpoint/2010/main" val="25575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87231"/>
            <a:ext cx="8856984" cy="33700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# Inference</a:t>
            </a:r>
          </a:p>
          <a:p>
            <a:pPr marL="0" indent="0" algn="just">
              <a:buNone/>
            </a:pPr>
            <a:r>
              <a:rPr lang="en-US" sz="1200" dirty="0" err="1"/>
              <a:t>testData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</a:t>
            </a:r>
            <a:r>
              <a:rPr lang="en-US" sz="1200" dirty="0" err="1"/>
              <a:t>n_features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testData.input_from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testLabel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1)</a:t>
            </a:r>
          </a:p>
          <a:p>
            <a:pPr marL="0" indent="0" algn="just">
              <a:buNone/>
            </a:pPr>
            <a:r>
              <a:rPr lang="en-US" sz="1200" dirty="0" err="1"/>
              <a:t>testLabel.input_from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start_timer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/>
              <a:t>res = </a:t>
            </a:r>
            <a:r>
              <a:rPr lang="en-US" sz="1200" dirty="0" err="1"/>
              <a:t>sgd.eval</a:t>
            </a:r>
            <a:r>
              <a:rPr lang="en-US" sz="1200" dirty="0"/>
              <a:t>(</a:t>
            </a:r>
            <a:r>
              <a:rPr lang="en-US" sz="1200" dirty="0" err="1"/>
              <a:t>testData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(10)</a:t>
            </a:r>
          </a:p>
          <a:p>
            <a:pPr marL="0" indent="0" algn="just">
              <a:buNone/>
            </a:pPr>
            <a:r>
              <a:rPr lang="en-US" sz="1200" dirty="0"/>
              <a:t># Get Accuracy</a:t>
            </a:r>
          </a:p>
          <a:p>
            <a:pPr marL="0" indent="0" algn="just">
              <a:buNone/>
            </a:pPr>
            <a:r>
              <a:rPr lang="en-US" sz="1200" dirty="0"/>
              <a:t>total = 0</a:t>
            </a:r>
          </a:p>
          <a:p>
            <a:pPr marL="0" indent="0" algn="just">
              <a:buNone/>
            </a:pPr>
            <a:r>
              <a:rPr lang="en-US" sz="1200" dirty="0" err="1"/>
              <a:t>i</a:t>
            </a:r>
            <a:r>
              <a:rPr lang="en-US" sz="1200" dirty="0"/>
              <a:t>=0</a:t>
            </a:r>
          </a:p>
          <a:p>
            <a:pPr marL="0" indent="0" algn="just">
              <a:buNone/>
            </a:pPr>
            <a:r>
              <a:rPr lang="en-US" sz="1200" dirty="0"/>
              <a:t>for x in res:</a:t>
            </a:r>
          </a:p>
          <a:p>
            <a:pPr marL="0" indent="0" algn="just">
              <a:buNone/>
            </a:pPr>
            <a:r>
              <a:rPr lang="en-US" sz="1200" dirty="0"/>
              <a:t>  hit=(</a:t>
            </a:r>
            <a:r>
              <a:rPr lang="en-US" sz="1200" dirty="0" err="1"/>
              <a:t>x.reveal</a:t>
            </a:r>
            <a:r>
              <a:rPr lang="en-US" sz="1200" dirty="0"/>
              <a:t>()&gt;0.5)==</a:t>
            </a:r>
            <a:r>
              <a:rPr lang="en-US" sz="1200" dirty="0" err="1"/>
              <a:t>testLabel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][0].reveal()</a:t>
            </a:r>
          </a:p>
          <a:p>
            <a:pPr marL="0" indent="0" algn="just">
              <a:buNone/>
            </a:pPr>
            <a:r>
              <a:rPr lang="en-US" sz="1200" dirty="0"/>
              <a:t>  total = total + hit</a:t>
            </a:r>
          </a:p>
          <a:p>
            <a:pPr marL="0" indent="0" algn="just">
              <a:buNone/>
            </a:pPr>
            <a:r>
              <a:rPr lang="en-US" sz="1200" dirty="0"/>
              <a:t>  </a:t>
            </a:r>
            <a:r>
              <a:rPr lang="en-US" sz="1200" dirty="0" err="1"/>
              <a:t>i</a:t>
            </a:r>
            <a:r>
              <a:rPr lang="en-US" sz="1200" dirty="0"/>
              <a:t>=i+1</a:t>
            </a:r>
          </a:p>
          <a:p>
            <a:pPr marL="0" indent="0" algn="just">
              <a:buNone/>
            </a:pPr>
            <a:r>
              <a:rPr lang="en-US" sz="1200" dirty="0"/>
              <a:t>accuracy = </a:t>
            </a:r>
            <a:r>
              <a:rPr lang="en-US" sz="1200" dirty="0" err="1"/>
              <a:t>sfloat</a:t>
            </a:r>
            <a:r>
              <a:rPr lang="en-US" sz="1200" dirty="0"/>
              <a:t>(total) / </a:t>
            </a:r>
            <a:r>
              <a:rPr lang="en-US" sz="1200" dirty="0" err="1"/>
              <a:t>n_examples_test</a:t>
            </a:r>
            <a:r>
              <a:rPr lang="en-US" sz="1200" dirty="0"/>
              <a:t> * 100</a:t>
            </a:r>
          </a:p>
          <a:p>
            <a:pPr marL="0" indent="0" algn="just">
              <a:buNone/>
            </a:pPr>
            <a:r>
              <a:rPr lang="en-US" sz="1200" dirty="0" err="1"/>
              <a:t>print_ln</a:t>
            </a:r>
            <a:r>
              <a:rPr lang="en-US" sz="1200" dirty="0"/>
              <a:t>('accuracy %s % ', </a:t>
            </a:r>
            <a:r>
              <a:rPr lang="en-US" sz="1200" dirty="0" err="1"/>
              <a:t>accuracy.reveal</a:t>
            </a:r>
            <a:r>
              <a:rPr lang="en-US" sz="1200" dirty="0"/>
              <a:t>())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CA6A5-E047-9646-BC78-1915309FDCE1}"/>
              </a:ext>
            </a:extLst>
          </p:cNvPr>
          <p:cNvSpPr/>
          <p:nvPr/>
        </p:nvSpPr>
        <p:spPr>
          <a:xfrm>
            <a:off x="539552" y="198199"/>
            <a:ext cx="22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Inference in MP-SPDZ</a:t>
            </a:r>
            <a:endParaRPr lang="en-BR" b="1" dirty="0"/>
          </a:p>
        </p:txBody>
      </p:sp>
    </p:spTree>
    <p:extLst>
      <p:ext uri="{BB962C8B-B14F-4D97-AF65-F5344CB8AC3E}">
        <p14:creationId xmlns:p14="http://schemas.microsoft.com/office/powerpoint/2010/main" val="237324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10691</TotalTime>
  <Words>1275</Words>
  <Application>Microsoft Macintosh PowerPoint</Application>
  <PresentationFormat>On-screen Show (16:10)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Microsoft Office User</cp:lastModifiedBy>
  <cp:revision>487</cp:revision>
  <dcterms:created xsi:type="dcterms:W3CDTF">2015-11-04T20:22:17Z</dcterms:created>
  <dcterms:modified xsi:type="dcterms:W3CDTF">2021-08-10T08:12:16Z</dcterms:modified>
</cp:coreProperties>
</file>