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F5C8A-FDFA-4826-A6F8-92A24F66747B}" v="20" dt="2023-05-22T08:24:52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loos" userId="a0df4ffa-4acd-4a3f-85ba-c209942bce23" providerId="ADAL" clId="{71BF5C8A-FDFA-4826-A6F8-92A24F66747B}"/>
    <pc:docChg chg="custSel addSld delSld modSld modMainMaster">
      <pc:chgData name="David Cloos" userId="a0df4ffa-4acd-4a3f-85ba-c209942bce23" providerId="ADAL" clId="{71BF5C8A-FDFA-4826-A6F8-92A24F66747B}" dt="2023-05-22T11:53:21.257" v="585" actId="14100"/>
      <pc:docMkLst>
        <pc:docMk/>
      </pc:docMkLst>
      <pc:sldChg chg="del">
        <pc:chgData name="David Cloos" userId="a0df4ffa-4acd-4a3f-85ba-c209942bce23" providerId="ADAL" clId="{71BF5C8A-FDFA-4826-A6F8-92A24F66747B}" dt="2023-05-22T08:20:24.730" v="1" actId="47"/>
        <pc:sldMkLst>
          <pc:docMk/>
          <pc:sldMk cId="3971628532" sldId="256"/>
        </pc:sldMkLst>
      </pc:sldChg>
      <pc:sldChg chg="modSp add mod">
        <pc:chgData name="David Cloos" userId="a0df4ffa-4acd-4a3f-85ba-c209942bce23" providerId="ADAL" clId="{71BF5C8A-FDFA-4826-A6F8-92A24F66747B}" dt="2023-05-22T08:54:18.152" v="415" actId="20577"/>
        <pc:sldMkLst>
          <pc:docMk/>
          <pc:sldMk cId="1780851558" sldId="270"/>
        </pc:sldMkLst>
        <pc:spChg chg="mod">
          <ac:chgData name="David Cloos" userId="a0df4ffa-4acd-4a3f-85ba-c209942bce23" providerId="ADAL" clId="{71BF5C8A-FDFA-4826-A6F8-92A24F66747B}" dt="2023-05-22T08:54:18.152" v="415" actId="20577"/>
          <ac:spMkLst>
            <pc:docMk/>
            <pc:sldMk cId="1780851558" sldId="270"/>
            <ac:spMk id="2" creationId="{5D30902E-D5E0-2A0E-29B1-19101B438E57}"/>
          </ac:spMkLst>
        </pc:spChg>
        <pc:spChg chg="mod">
          <ac:chgData name="David Cloos" userId="a0df4ffa-4acd-4a3f-85ba-c209942bce23" providerId="ADAL" clId="{71BF5C8A-FDFA-4826-A6F8-92A24F66747B}" dt="2023-05-22T08:20:35.544" v="9" actId="20577"/>
          <ac:spMkLst>
            <pc:docMk/>
            <pc:sldMk cId="1780851558" sldId="270"/>
            <ac:spMk id="4" creationId="{4E710933-5F8F-2AF4-6EC3-D42B54EA7F97}"/>
          </ac:spMkLst>
        </pc:spChg>
      </pc:sldChg>
      <pc:sldChg chg="addSp delSp modSp new mod">
        <pc:chgData name="David Cloos" userId="a0df4ffa-4acd-4a3f-85ba-c209942bce23" providerId="ADAL" clId="{71BF5C8A-FDFA-4826-A6F8-92A24F66747B}" dt="2023-05-22T08:25:37.699" v="159" actId="108"/>
        <pc:sldMkLst>
          <pc:docMk/>
          <pc:sldMk cId="2280215692" sldId="271"/>
        </pc:sldMkLst>
        <pc:spChg chg="mod">
          <ac:chgData name="David Cloos" userId="a0df4ffa-4acd-4a3f-85ba-c209942bce23" providerId="ADAL" clId="{71BF5C8A-FDFA-4826-A6F8-92A24F66747B}" dt="2023-05-22T08:23:00.558" v="126" actId="20577"/>
          <ac:spMkLst>
            <pc:docMk/>
            <pc:sldMk cId="2280215692" sldId="271"/>
            <ac:spMk id="2" creationId="{79C9AC5F-9157-6DD2-F4CC-380022A1E3CA}"/>
          </ac:spMkLst>
        </pc:spChg>
        <pc:spChg chg="del">
          <ac:chgData name="David Cloos" userId="a0df4ffa-4acd-4a3f-85ba-c209942bce23" providerId="ADAL" clId="{71BF5C8A-FDFA-4826-A6F8-92A24F66747B}" dt="2023-05-22T08:22:55.815" v="110" actId="22"/>
          <ac:spMkLst>
            <pc:docMk/>
            <pc:sldMk cId="2280215692" sldId="271"/>
            <ac:spMk id="3" creationId="{CA2C12E3-B913-CF0A-40F1-49728B8E1455}"/>
          </ac:spMkLst>
        </pc:spChg>
        <pc:spChg chg="add mod">
          <ac:chgData name="David Cloos" userId="a0df4ffa-4acd-4a3f-85ba-c209942bce23" providerId="ADAL" clId="{71BF5C8A-FDFA-4826-A6F8-92A24F66747B}" dt="2023-05-22T08:25:37.699" v="159" actId="108"/>
          <ac:spMkLst>
            <pc:docMk/>
            <pc:sldMk cId="2280215692" sldId="271"/>
            <ac:spMk id="6" creationId="{F8E43E39-384B-74FE-DA8C-CD2B85DAFF9E}"/>
          </ac:spMkLst>
        </pc:spChg>
        <pc:picChg chg="add mod ord">
          <ac:chgData name="David Cloos" userId="a0df4ffa-4acd-4a3f-85ba-c209942bce23" providerId="ADAL" clId="{71BF5C8A-FDFA-4826-A6F8-92A24F66747B}" dt="2023-05-22T08:23:11.793" v="129" actId="1076"/>
          <ac:picMkLst>
            <pc:docMk/>
            <pc:sldMk cId="2280215692" sldId="271"/>
            <ac:picMk id="5" creationId="{074355B6-96DD-A472-6087-842078816DB2}"/>
          </ac:picMkLst>
        </pc:picChg>
      </pc:sldChg>
      <pc:sldChg chg="addSp delSp modSp new mod">
        <pc:chgData name="David Cloos" userId="a0df4ffa-4acd-4a3f-85ba-c209942bce23" providerId="ADAL" clId="{71BF5C8A-FDFA-4826-A6F8-92A24F66747B}" dt="2023-05-22T08:28:30.595" v="287" actId="14100"/>
        <pc:sldMkLst>
          <pc:docMk/>
          <pc:sldMk cId="2367000916" sldId="272"/>
        </pc:sldMkLst>
        <pc:spChg chg="mod">
          <ac:chgData name="David Cloos" userId="a0df4ffa-4acd-4a3f-85ba-c209942bce23" providerId="ADAL" clId="{71BF5C8A-FDFA-4826-A6F8-92A24F66747B}" dt="2023-05-22T08:26:36.084" v="228" actId="20577"/>
          <ac:spMkLst>
            <pc:docMk/>
            <pc:sldMk cId="2367000916" sldId="272"/>
            <ac:spMk id="2" creationId="{294C3F89-1D18-08DD-365B-C557E1CE8618}"/>
          </ac:spMkLst>
        </pc:spChg>
        <pc:spChg chg="del mod">
          <ac:chgData name="David Cloos" userId="a0df4ffa-4acd-4a3f-85ba-c209942bce23" providerId="ADAL" clId="{71BF5C8A-FDFA-4826-A6F8-92A24F66747B}" dt="2023-05-22T08:26:37.403" v="229" actId="22"/>
          <ac:spMkLst>
            <pc:docMk/>
            <pc:sldMk cId="2367000916" sldId="272"/>
            <ac:spMk id="3" creationId="{47C063CB-B23E-E183-A37F-4FAC1F2F1961}"/>
          </ac:spMkLst>
        </pc:spChg>
        <pc:spChg chg="add mod ord">
          <ac:chgData name="David Cloos" userId="a0df4ffa-4acd-4a3f-85ba-c209942bce23" providerId="ADAL" clId="{71BF5C8A-FDFA-4826-A6F8-92A24F66747B}" dt="2023-05-22T08:28:30.595" v="287" actId="14100"/>
          <ac:spMkLst>
            <pc:docMk/>
            <pc:sldMk cId="2367000916" sldId="272"/>
            <ac:spMk id="8" creationId="{6CDE5682-3CA2-D3D3-53BC-0B7DB62302DE}"/>
          </ac:spMkLst>
        </pc:spChg>
        <pc:picChg chg="add mod ord">
          <ac:chgData name="David Cloos" userId="a0df4ffa-4acd-4a3f-85ba-c209942bce23" providerId="ADAL" clId="{71BF5C8A-FDFA-4826-A6F8-92A24F66747B}" dt="2023-05-22T08:27:04.178" v="232" actId="1076"/>
          <ac:picMkLst>
            <pc:docMk/>
            <pc:sldMk cId="2367000916" sldId="272"/>
            <ac:picMk id="5" creationId="{E3106741-F3A9-C2A6-99EE-CBF97BCA6562}"/>
          </ac:picMkLst>
        </pc:picChg>
        <pc:picChg chg="add mod">
          <ac:chgData name="David Cloos" userId="a0df4ffa-4acd-4a3f-85ba-c209942bce23" providerId="ADAL" clId="{71BF5C8A-FDFA-4826-A6F8-92A24F66747B}" dt="2023-05-22T08:27:00.996" v="231" actId="1076"/>
          <ac:picMkLst>
            <pc:docMk/>
            <pc:sldMk cId="2367000916" sldId="272"/>
            <ac:picMk id="7" creationId="{01A39103-D1A7-B22E-BAE7-753C98131325}"/>
          </ac:picMkLst>
        </pc:picChg>
      </pc:sldChg>
      <pc:sldChg chg="addSp delSp modSp new mod">
        <pc:chgData name="David Cloos" userId="a0df4ffa-4acd-4a3f-85ba-c209942bce23" providerId="ADAL" clId="{71BF5C8A-FDFA-4826-A6F8-92A24F66747B}" dt="2023-05-22T08:29:04.454" v="341" actId="22"/>
        <pc:sldMkLst>
          <pc:docMk/>
          <pc:sldMk cId="3211125352" sldId="273"/>
        </pc:sldMkLst>
        <pc:spChg chg="mod">
          <ac:chgData name="David Cloos" userId="a0df4ffa-4acd-4a3f-85ba-c209942bce23" providerId="ADAL" clId="{71BF5C8A-FDFA-4826-A6F8-92A24F66747B}" dt="2023-05-22T08:29:03.552" v="340" actId="20577"/>
          <ac:spMkLst>
            <pc:docMk/>
            <pc:sldMk cId="3211125352" sldId="273"/>
            <ac:spMk id="2" creationId="{2D7C0124-8B02-A31A-0ABA-F7067C1ACBA4}"/>
          </ac:spMkLst>
        </pc:spChg>
        <pc:spChg chg="del">
          <ac:chgData name="David Cloos" userId="a0df4ffa-4acd-4a3f-85ba-c209942bce23" providerId="ADAL" clId="{71BF5C8A-FDFA-4826-A6F8-92A24F66747B}" dt="2023-05-22T08:29:04.454" v="341" actId="22"/>
          <ac:spMkLst>
            <pc:docMk/>
            <pc:sldMk cId="3211125352" sldId="273"/>
            <ac:spMk id="3" creationId="{FDACD169-DD5D-B1A8-473C-E023559BCABB}"/>
          </ac:spMkLst>
        </pc:spChg>
        <pc:picChg chg="add mod ord">
          <ac:chgData name="David Cloos" userId="a0df4ffa-4acd-4a3f-85ba-c209942bce23" providerId="ADAL" clId="{71BF5C8A-FDFA-4826-A6F8-92A24F66747B}" dt="2023-05-22T08:29:04.454" v="341" actId="22"/>
          <ac:picMkLst>
            <pc:docMk/>
            <pc:sldMk cId="3211125352" sldId="273"/>
            <ac:picMk id="5" creationId="{03220044-9C72-76EF-EE18-F52891DDE8A6}"/>
          </ac:picMkLst>
        </pc:picChg>
      </pc:sldChg>
      <pc:sldChg chg="addSp delSp modSp new mod">
        <pc:chgData name="David Cloos" userId="a0df4ffa-4acd-4a3f-85ba-c209942bce23" providerId="ADAL" clId="{71BF5C8A-FDFA-4826-A6F8-92A24F66747B}" dt="2023-05-22T08:29:30.090" v="354" actId="22"/>
        <pc:sldMkLst>
          <pc:docMk/>
          <pc:sldMk cId="2522482811" sldId="274"/>
        </pc:sldMkLst>
        <pc:spChg chg="mod">
          <ac:chgData name="David Cloos" userId="a0df4ffa-4acd-4a3f-85ba-c209942bce23" providerId="ADAL" clId="{71BF5C8A-FDFA-4826-A6F8-92A24F66747B}" dt="2023-05-22T08:29:28.852" v="353" actId="20577"/>
          <ac:spMkLst>
            <pc:docMk/>
            <pc:sldMk cId="2522482811" sldId="274"/>
            <ac:spMk id="2" creationId="{544EDC29-0823-9A14-8D20-16B314111003}"/>
          </ac:spMkLst>
        </pc:spChg>
        <pc:spChg chg="del">
          <ac:chgData name="David Cloos" userId="a0df4ffa-4acd-4a3f-85ba-c209942bce23" providerId="ADAL" clId="{71BF5C8A-FDFA-4826-A6F8-92A24F66747B}" dt="2023-05-22T08:29:30.090" v="354" actId="22"/>
          <ac:spMkLst>
            <pc:docMk/>
            <pc:sldMk cId="2522482811" sldId="274"/>
            <ac:spMk id="3" creationId="{970A9A3B-6A18-65D1-9566-834114123896}"/>
          </ac:spMkLst>
        </pc:spChg>
        <pc:picChg chg="add mod ord">
          <ac:chgData name="David Cloos" userId="a0df4ffa-4acd-4a3f-85ba-c209942bce23" providerId="ADAL" clId="{71BF5C8A-FDFA-4826-A6F8-92A24F66747B}" dt="2023-05-22T08:29:30.090" v="354" actId="22"/>
          <ac:picMkLst>
            <pc:docMk/>
            <pc:sldMk cId="2522482811" sldId="274"/>
            <ac:picMk id="5" creationId="{CA1438E1-24F8-74CE-362B-006E9EE906DC}"/>
          </ac:picMkLst>
        </pc:picChg>
      </pc:sldChg>
      <pc:sldChg chg="addSp delSp modSp new mod">
        <pc:chgData name="David Cloos" userId="a0df4ffa-4acd-4a3f-85ba-c209942bce23" providerId="ADAL" clId="{71BF5C8A-FDFA-4826-A6F8-92A24F66747B}" dt="2023-05-22T08:46:07.578" v="394" actId="1076"/>
        <pc:sldMkLst>
          <pc:docMk/>
          <pc:sldMk cId="3656017514" sldId="275"/>
        </pc:sldMkLst>
        <pc:spChg chg="mod">
          <ac:chgData name="David Cloos" userId="a0df4ffa-4acd-4a3f-85ba-c209942bce23" providerId="ADAL" clId="{71BF5C8A-FDFA-4826-A6F8-92A24F66747B}" dt="2023-05-22T08:30:36.944" v="378" actId="20577"/>
          <ac:spMkLst>
            <pc:docMk/>
            <pc:sldMk cId="3656017514" sldId="275"/>
            <ac:spMk id="2" creationId="{C7D703C8-333A-5AC8-7188-02A2D345CCDF}"/>
          </ac:spMkLst>
        </pc:spChg>
        <pc:spChg chg="del">
          <ac:chgData name="David Cloos" userId="a0df4ffa-4acd-4a3f-85ba-c209942bce23" providerId="ADAL" clId="{71BF5C8A-FDFA-4826-A6F8-92A24F66747B}" dt="2023-05-22T08:30:37.900" v="379" actId="22"/>
          <ac:spMkLst>
            <pc:docMk/>
            <pc:sldMk cId="3656017514" sldId="275"/>
            <ac:spMk id="3" creationId="{B64FD13D-31C2-3FF2-DA50-9F64F031737B}"/>
          </ac:spMkLst>
        </pc:spChg>
        <pc:spChg chg="add mod">
          <ac:chgData name="David Cloos" userId="a0df4ffa-4acd-4a3f-85ba-c209942bce23" providerId="ADAL" clId="{71BF5C8A-FDFA-4826-A6F8-92A24F66747B}" dt="2023-05-22T08:46:00.282" v="389" actId="478"/>
          <ac:spMkLst>
            <pc:docMk/>
            <pc:sldMk cId="3656017514" sldId="275"/>
            <ac:spMk id="7" creationId="{6572F5CE-945F-D3F3-88B1-93D32D400713}"/>
          </ac:spMkLst>
        </pc:spChg>
        <pc:picChg chg="add del mod ord">
          <ac:chgData name="David Cloos" userId="a0df4ffa-4acd-4a3f-85ba-c209942bce23" providerId="ADAL" clId="{71BF5C8A-FDFA-4826-A6F8-92A24F66747B}" dt="2023-05-22T08:46:00.282" v="389" actId="478"/>
          <ac:picMkLst>
            <pc:docMk/>
            <pc:sldMk cId="3656017514" sldId="275"/>
            <ac:picMk id="5" creationId="{44834289-E0B8-3BF5-773B-6D6E23486141}"/>
          </ac:picMkLst>
        </pc:picChg>
        <pc:picChg chg="add mod">
          <ac:chgData name="David Cloos" userId="a0df4ffa-4acd-4a3f-85ba-c209942bce23" providerId="ADAL" clId="{71BF5C8A-FDFA-4826-A6F8-92A24F66747B}" dt="2023-05-22T08:46:07.578" v="394" actId="1076"/>
          <ac:picMkLst>
            <pc:docMk/>
            <pc:sldMk cId="3656017514" sldId="275"/>
            <ac:picMk id="9" creationId="{CE5B4C02-4C78-C49A-B478-A6A9EB368B4B}"/>
          </ac:picMkLst>
        </pc:picChg>
      </pc:sldChg>
      <pc:sldChg chg="addSp delSp modSp new mod">
        <pc:chgData name="David Cloos" userId="a0df4ffa-4acd-4a3f-85ba-c209942bce23" providerId="ADAL" clId="{71BF5C8A-FDFA-4826-A6F8-92A24F66747B}" dt="2023-05-22T11:53:21.257" v="585" actId="14100"/>
        <pc:sldMkLst>
          <pc:docMk/>
          <pc:sldMk cId="3910842915" sldId="276"/>
        </pc:sldMkLst>
        <pc:spChg chg="mod">
          <ac:chgData name="David Cloos" userId="a0df4ffa-4acd-4a3f-85ba-c209942bce23" providerId="ADAL" clId="{71BF5C8A-FDFA-4826-A6F8-92A24F66747B}" dt="2023-05-22T08:31:25.747" v="387" actId="20577"/>
          <ac:spMkLst>
            <pc:docMk/>
            <pc:sldMk cId="3910842915" sldId="276"/>
            <ac:spMk id="2" creationId="{DCB8594A-CBFF-ED02-A5C1-1B3A3A828389}"/>
          </ac:spMkLst>
        </pc:spChg>
        <pc:spChg chg="del">
          <ac:chgData name="David Cloos" userId="a0df4ffa-4acd-4a3f-85ba-c209942bce23" providerId="ADAL" clId="{71BF5C8A-FDFA-4826-A6F8-92A24F66747B}" dt="2023-05-22T08:31:26.703" v="388" actId="22"/>
          <ac:spMkLst>
            <pc:docMk/>
            <pc:sldMk cId="3910842915" sldId="276"/>
            <ac:spMk id="3" creationId="{A203D310-297F-0CDC-3A2D-DBC83BED09F6}"/>
          </ac:spMkLst>
        </pc:spChg>
        <pc:spChg chg="add del mod">
          <ac:chgData name="David Cloos" userId="a0df4ffa-4acd-4a3f-85ba-c209942bce23" providerId="ADAL" clId="{71BF5C8A-FDFA-4826-A6F8-92A24F66747B}" dt="2023-05-22T08:54:33.828" v="418" actId="3680"/>
          <ac:spMkLst>
            <pc:docMk/>
            <pc:sldMk cId="3910842915" sldId="276"/>
            <ac:spMk id="7" creationId="{FCD8E3DB-B97C-361B-2772-4C2DBF65204B}"/>
          </ac:spMkLst>
        </pc:spChg>
        <pc:spChg chg="add mod">
          <ac:chgData name="David Cloos" userId="a0df4ffa-4acd-4a3f-85ba-c209942bce23" providerId="ADAL" clId="{71BF5C8A-FDFA-4826-A6F8-92A24F66747B}" dt="2023-05-22T08:56:35.821" v="516" actId="14100"/>
          <ac:spMkLst>
            <pc:docMk/>
            <pc:sldMk cId="3910842915" sldId="276"/>
            <ac:spMk id="16" creationId="{D982FEB9-2439-D1B0-FB33-726E04BA2AE3}"/>
          </ac:spMkLst>
        </pc:spChg>
        <pc:graphicFrameChg chg="add del mod ord modGraphic">
          <ac:chgData name="David Cloos" userId="a0df4ffa-4acd-4a3f-85ba-c209942bce23" providerId="ADAL" clId="{71BF5C8A-FDFA-4826-A6F8-92A24F66747B}" dt="2023-05-22T08:56:16.661" v="470" actId="478"/>
          <ac:graphicFrameMkLst>
            <pc:docMk/>
            <pc:sldMk cId="3910842915" sldId="276"/>
            <ac:graphicFrameMk id="8" creationId="{EE30EC91-BED2-B286-F186-BD472621E1D4}"/>
          </ac:graphicFrameMkLst>
        </pc:graphicFrameChg>
        <pc:picChg chg="add del mod ord">
          <ac:chgData name="David Cloos" userId="a0df4ffa-4acd-4a3f-85ba-c209942bce23" providerId="ADAL" clId="{71BF5C8A-FDFA-4826-A6F8-92A24F66747B}" dt="2023-05-22T08:54:26.673" v="417" actId="478"/>
          <ac:picMkLst>
            <pc:docMk/>
            <pc:sldMk cId="3910842915" sldId="276"/>
            <ac:picMk id="5" creationId="{7A414908-F666-E5DD-F639-481345499B27}"/>
          </ac:picMkLst>
        </pc:picChg>
        <pc:picChg chg="add del">
          <ac:chgData name="David Cloos" userId="a0df4ffa-4acd-4a3f-85ba-c209942bce23" providerId="ADAL" clId="{71BF5C8A-FDFA-4826-A6F8-92A24F66747B}" dt="2023-05-22T08:56:05.834" v="465" actId="478"/>
          <ac:picMkLst>
            <pc:docMk/>
            <pc:sldMk cId="3910842915" sldId="276"/>
            <ac:picMk id="10" creationId="{D65EC78D-42D8-5753-EDAA-F0F3424D8B97}"/>
          </ac:picMkLst>
        </pc:picChg>
        <pc:picChg chg="add del">
          <ac:chgData name="David Cloos" userId="a0df4ffa-4acd-4a3f-85ba-c209942bce23" providerId="ADAL" clId="{71BF5C8A-FDFA-4826-A6F8-92A24F66747B}" dt="2023-05-22T08:56:04.800" v="464" actId="478"/>
          <ac:picMkLst>
            <pc:docMk/>
            <pc:sldMk cId="3910842915" sldId="276"/>
            <ac:picMk id="12" creationId="{7117E316-D22F-74E5-3240-471281D511E3}"/>
          </ac:picMkLst>
        </pc:picChg>
        <pc:picChg chg="add del mod">
          <ac:chgData name="David Cloos" userId="a0df4ffa-4acd-4a3f-85ba-c209942bce23" providerId="ADAL" clId="{71BF5C8A-FDFA-4826-A6F8-92A24F66747B}" dt="2023-05-22T08:56:11.616" v="469" actId="478"/>
          <ac:picMkLst>
            <pc:docMk/>
            <pc:sldMk cId="3910842915" sldId="276"/>
            <ac:picMk id="14" creationId="{CE4BCB1F-18CA-72AD-2315-3D9F35A65880}"/>
          </ac:picMkLst>
        </pc:picChg>
        <pc:picChg chg="add del mod">
          <ac:chgData name="David Cloos" userId="a0df4ffa-4acd-4a3f-85ba-c209942bce23" providerId="ADAL" clId="{71BF5C8A-FDFA-4826-A6F8-92A24F66747B}" dt="2023-05-22T09:00:40.980" v="519" actId="478"/>
          <ac:picMkLst>
            <pc:docMk/>
            <pc:sldMk cId="3910842915" sldId="276"/>
            <ac:picMk id="18" creationId="{2DCDF14A-1737-C810-D95F-D4DAD8967443}"/>
          </ac:picMkLst>
        </pc:picChg>
        <pc:picChg chg="add del mod">
          <ac:chgData name="David Cloos" userId="a0df4ffa-4acd-4a3f-85ba-c209942bce23" providerId="ADAL" clId="{71BF5C8A-FDFA-4826-A6F8-92A24F66747B}" dt="2023-05-22T11:53:00.275" v="530" actId="478"/>
          <ac:picMkLst>
            <pc:docMk/>
            <pc:sldMk cId="3910842915" sldId="276"/>
            <ac:picMk id="20" creationId="{4C15A36F-DE50-5682-E152-41234FEC06D4}"/>
          </ac:picMkLst>
        </pc:picChg>
        <pc:picChg chg="add del mod">
          <ac:chgData name="David Cloos" userId="a0df4ffa-4acd-4a3f-85ba-c209942bce23" providerId="ADAL" clId="{71BF5C8A-FDFA-4826-A6F8-92A24F66747B}" dt="2023-05-22T11:51:01.918" v="527" actId="478"/>
          <ac:picMkLst>
            <pc:docMk/>
            <pc:sldMk cId="3910842915" sldId="276"/>
            <ac:picMk id="22" creationId="{1CAEE0DD-4AA3-9430-B6D0-8DA647E3C59F}"/>
          </ac:picMkLst>
        </pc:picChg>
        <pc:picChg chg="add mod">
          <ac:chgData name="David Cloos" userId="a0df4ffa-4acd-4a3f-85ba-c209942bce23" providerId="ADAL" clId="{71BF5C8A-FDFA-4826-A6F8-92A24F66747B}" dt="2023-05-22T11:53:21.257" v="585" actId="14100"/>
          <ac:picMkLst>
            <pc:docMk/>
            <pc:sldMk cId="3910842915" sldId="276"/>
            <ac:picMk id="24" creationId="{153908CD-AFCF-864F-3ADD-0AB9E18A1319}"/>
          </ac:picMkLst>
        </pc:picChg>
        <pc:picChg chg="add mod">
          <ac:chgData name="David Cloos" userId="a0df4ffa-4acd-4a3f-85ba-c209942bce23" providerId="ADAL" clId="{71BF5C8A-FDFA-4826-A6F8-92A24F66747B}" dt="2023-05-22T11:53:17.942" v="584" actId="1076"/>
          <ac:picMkLst>
            <pc:docMk/>
            <pc:sldMk cId="3910842915" sldId="276"/>
            <ac:picMk id="26" creationId="{8E1E603F-D15E-7596-12BC-4B9CFC025E7B}"/>
          </ac:picMkLst>
        </pc:picChg>
      </pc:sldChg>
      <pc:sldMasterChg chg="modSp">
        <pc:chgData name="David Cloos" userId="a0df4ffa-4acd-4a3f-85ba-c209942bce23" providerId="ADAL" clId="{71BF5C8A-FDFA-4826-A6F8-92A24F66747B}" dt="2023-05-22T08:24:52.815" v="154" actId="404"/>
        <pc:sldMasterMkLst>
          <pc:docMk/>
          <pc:sldMasterMk cId="293449678" sldId="2147483648"/>
        </pc:sldMasterMkLst>
        <pc:spChg chg="mod">
          <ac:chgData name="David Cloos" userId="a0df4ffa-4acd-4a3f-85ba-c209942bce23" providerId="ADAL" clId="{71BF5C8A-FDFA-4826-A6F8-92A24F66747B}" dt="2023-05-22T08:24:52.815" v="154" actId="404"/>
          <ac:spMkLst>
            <pc:docMk/>
            <pc:sldMasterMk cId="293449678" sldId="2147483648"/>
            <ac:spMk id="3" creationId="{C6A5325C-343A-B48F-BBCC-1CC39536146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E2E3C-45C7-4513-846D-7C3C2FB81BC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80FF8-3D40-4775-A5F7-E6AACA6D12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7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F07EF-45AA-1F43-8F91-9A537D9BE0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A5292-C485-8685-D574-630EF6AB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C7AB43-8D89-DF76-28B8-AFD6F05A8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DBE13-6A14-CFAE-770B-00AC2F5F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F8DE1-616D-1380-43C1-08840733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3C455-9BCC-86D4-1765-24801EF5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33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EF262-3156-D354-4B57-17AEBA1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D9D09A-426F-0197-30B8-A98FE77D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301A0-95C3-A57A-1F3B-DE944A89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475CD-2938-977B-86E3-53778B72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7A8FE8-13BA-F489-F2FF-1E4AE562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4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CDB964-CB1C-036B-774F-2E9A65323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EA9D5F-FCF4-8149-4ADB-8A5AABBB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80609-2ECE-A3AD-858A-806B3C4F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85D0F-5F1D-AD8E-703D-B54C924B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3A874-AAD8-1DC5-B616-D95A7478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1B330-C63D-0025-D3F8-96388FBF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27B4E-F289-C12D-6C36-D37C2B4D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52087-D9BB-D4D9-453E-63FD1E2B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069AC4-18A4-A888-B412-3B83F7A4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5C8A3-BB34-2E8B-658D-DCBB3E5D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1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4B144-ABCF-F2EF-ADAC-172CB525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1C5FB-F412-9EB6-E814-A92BFFAB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896B1-DC9A-4836-C291-765F8D5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5EC0F-872E-31AF-0D38-94C80987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552EB-F898-E64B-5E3A-A75BB301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A5FD9-66C4-BCCD-2098-776AB49B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75F385-1508-5E6B-E65B-99A536B4D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2463AB-ACDC-E437-1CAA-977D9ABD1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CA3FD5-27E4-D07C-FC0E-BCE21F0B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7DFFF-D605-EB12-8010-BF100B0B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3A925-DFBA-E260-55E3-E3775A7A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3D6E-6495-F1D2-81C8-D3787CEE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5D7B08-757A-C68A-576F-34113DCC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8B679-758D-C345-6541-77E042F5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FC75CA-AAEA-FF62-6070-E89DA3E1C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683479-D1D5-4F46-BF8F-1F015617C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2C2198-93E8-AAD2-09FA-1BC488DC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C27CA4-3B4C-B180-8586-976F3897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7E38B2-3947-C4C4-D234-B08BE3A3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30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766EC-EAAE-7222-9305-12873E2A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700EA8-B747-53DC-4DD1-6824B29D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C0AD4E-7B88-8177-310F-F84563B3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2C9320-A557-4F4F-5E2A-670B5D0B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29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7AB605-A223-1080-89C5-1BD1782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FBBBE7-E427-50C9-7FDD-B209B3F2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A9FA8C-2993-84A8-252C-6A576387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8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E86AE-DDC0-4F3A-72D9-A88F778A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252D3-8DF6-7707-D603-5141F1EF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BDEFE6-898B-D17B-1D3E-C33F5248B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CBDA2-3C6B-B636-74F3-C61B3CED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B63B4-92AD-4582-6A23-F944CB97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A9263C-1FAB-4A09-AABB-AE7C97C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0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B9764-26E6-FA39-AEE8-9044D4E1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647277-1A18-4939-E7DA-2F72950C3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2A8741-5FEB-C562-4033-44A789B4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7B7E2-C2A1-0F15-5288-8CF2DC8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A0C241-8A30-BB10-67A0-5EE6869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4AF911-4268-53D4-00A1-1858A26E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5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2A69A6-FFE7-A605-4950-33D65977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5325C-343A-B48F-BBCC-1CC39536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3855D-2F92-2844-C2AD-E0F175951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4878-E364-4679-844D-69D42811042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F6073-A42D-E13E-6F0B-60448AF7B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6CD6D-0283-A6FF-4CE8-D707B0C1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C3D9-80D5-4B82-B6F1-0BC28FF1D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902E-D5E0-2A0E-29B1-19101B43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05" y="1999877"/>
            <a:ext cx="11473991" cy="1564681"/>
          </a:xfrm>
        </p:spPr>
        <p:txBody>
          <a:bodyPr anchor="t">
            <a:noAutofit/>
          </a:bodyPr>
          <a:lstStyle/>
          <a:p>
            <a:r>
              <a:rPr lang="de-DE" sz="5400" b="1" dirty="0" err="1"/>
              <a:t>Prediction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</a:t>
            </a:r>
            <a:r>
              <a:rPr lang="de-DE" sz="5400" b="1" dirty="0" err="1"/>
              <a:t>rented</a:t>
            </a:r>
            <a:r>
              <a:rPr lang="de-DE" sz="5400" b="1" dirty="0"/>
              <a:t> </a:t>
            </a:r>
            <a:r>
              <a:rPr lang="de-DE" sz="5400" b="1" dirty="0" err="1"/>
              <a:t>bikes</a:t>
            </a:r>
            <a:r>
              <a:rPr lang="de-DE" sz="5400" b="1" dirty="0"/>
              <a:t> per </a:t>
            </a:r>
            <a:r>
              <a:rPr lang="de-DE" sz="5400" b="1" dirty="0" err="1"/>
              <a:t>day</a:t>
            </a:r>
            <a:r>
              <a:rPr lang="de-DE" sz="5400" b="1" dirty="0"/>
              <a:t> </a:t>
            </a:r>
            <a:br>
              <a:rPr lang="de-DE" sz="5400" b="1" dirty="0"/>
            </a:br>
            <a:r>
              <a:rPr lang="de-DE" sz="5400" b="1" dirty="0"/>
              <a:t>– Linear Regression </a:t>
            </a:r>
            <a:r>
              <a:rPr lang="de-DE" sz="5400" b="1" dirty="0" err="1"/>
              <a:t>vs</a:t>
            </a:r>
            <a:r>
              <a:rPr lang="de-DE" sz="5400" b="1" dirty="0"/>
              <a:t> Random Forest</a:t>
            </a:r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4E710933-5F8F-2AF4-6EC3-D42B54EA7F97}"/>
              </a:ext>
            </a:extLst>
          </p:cNvPr>
          <p:cNvSpPr txBox="1"/>
          <p:nvPr/>
        </p:nvSpPr>
        <p:spPr>
          <a:xfrm>
            <a:off x="2398051" y="3757337"/>
            <a:ext cx="7395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sz="2400" b="1" dirty="0">
                <a:latin typeface="+mj-lt"/>
                <a:cs typeface="Calibri" panose="020F0502020204030204" pitchFamily="34" charset="0"/>
              </a:rPr>
              <a:t>Learning Portfolio 2 </a:t>
            </a:r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A20FC67F-C391-7944-3D20-ADA3E7D668A0}"/>
              </a:ext>
            </a:extLst>
          </p:cNvPr>
          <p:cNvSpPr txBox="1"/>
          <p:nvPr/>
        </p:nvSpPr>
        <p:spPr>
          <a:xfrm>
            <a:off x="2308081" y="5605799"/>
            <a:ext cx="757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dirty="0" err="1">
                <a:latin typeface="+mj-lt"/>
                <a:cs typeface="Calibri" panose="020F0502020204030204" pitchFamily="34" charset="0"/>
              </a:rPr>
              <a:t>by</a:t>
            </a:r>
            <a:r>
              <a:rPr lang="de-DE" dirty="0">
                <a:latin typeface="+mj-lt"/>
                <a:cs typeface="Calibri" panose="020F0502020204030204" pitchFamily="34" charset="0"/>
              </a:rPr>
              <a:t> David Cloos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CA8FEE-3613-F920-916E-D4B42D0ED96D}"/>
              </a:ext>
            </a:extLst>
          </p:cNvPr>
          <p:cNvSpPr/>
          <p:nvPr/>
        </p:nvSpPr>
        <p:spPr>
          <a:xfrm>
            <a:off x="646386" y="882869"/>
            <a:ext cx="2506717" cy="550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252C96-E778-F188-DF0A-FA3652564147}"/>
              </a:ext>
            </a:extLst>
          </p:cNvPr>
          <p:cNvCxnSpPr/>
          <p:nvPr/>
        </p:nvCxnSpPr>
        <p:spPr>
          <a:xfrm>
            <a:off x="4125309" y="162222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8309DC09-AF1C-90DB-67F7-7DF403AB2AD3}"/>
              </a:ext>
            </a:extLst>
          </p:cNvPr>
          <p:cNvCxnSpPr/>
          <p:nvPr/>
        </p:nvCxnSpPr>
        <p:spPr>
          <a:xfrm>
            <a:off x="4004438" y="4596654"/>
            <a:ext cx="3600000" cy="0"/>
          </a:xfrm>
          <a:prstGeom prst="line">
            <a:avLst/>
          </a:prstGeom>
          <a:ln w="25400">
            <a:solidFill>
              <a:srgbClr val="C498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FCFA57D-7BB8-92A1-30A3-BEE0545BD6CF}"/>
              </a:ext>
            </a:extLst>
          </p:cNvPr>
          <p:cNvSpPr/>
          <p:nvPr/>
        </p:nvSpPr>
        <p:spPr>
          <a:xfrm>
            <a:off x="10953946" y="6267841"/>
            <a:ext cx="584462" cy="590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85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9AC5F-9157-6DD2-F4CC-380022A1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Data.head</a:t>
            </a:r>
            <a:r>
              <a:rPr lang="de-DE" dirty="0"/>
              <a:t>()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4355B6-96DD-A472-6087-842078816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74" y="2366897"/>
            <a:ext cx="11429451" cy="83227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E43E39-384B-74FE-DA8C-CD2B85DAFF9E}"/>
              </a:ext>
            </a:extLst>
          </p:cNvPr>
          <p:cNvSpPr txBox="1"/>
          <p:nvPr/>
        </p:nvSpPr>
        <p:spPr>
          <a:xfrm>
            <a:off x="606489" y="3694922"/>
            <a:ext cx="1128909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 dirty="0" err="1"/>
              <a:t>weathersit</a:t>
            </a:r>
            <a:r>
              <a:rPr lang="en-GB" sz="2000" dirty="0"/>
              <a:t>: A categorical variable indicating the weather situation (1: clear, 2: mist/cloudy, 3: light rain/snow, 4: heavy rain/snow)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temp: The temperature in Celsius --&gt; Normalized temperature in Celsius. The values are derived via (t-</a:t>
            </a:r>
            <a:r>
              <a:rPr lang="en-GB" sz="2000" dirty="0" err="1"/>
              <a:t>t_min</a:t>
            </a:r>
            <a:r>
              <a:rPr lang="en-GB" sz="2000" dirty="0"/>
              <a:t>)/(</a:t>
            </a:r>
            <a:r>
              <a:rPr lang="en-GB" sz="2000" dirty="0" err="1"/>
              <a:t>t_max-t_min</a:t>
            </a:r>
            <a:r>
              <a:rPr lang="en-GB" sz="2000" dirty="0"/>
              <a:t>), </a:t>
            </a:r>
            <a:r>
              <a:rPr lang="en-GB" sz="2000" dirty="0" err="1"/>
              <a:t>t_min</a:t>
            </a:r>
            <a:r>
              <a:rPr lang="en-GB" sz="2000" dirty="0"/>
              <a:t>=-8, </a:t>
            </a:r>
            <a:r>
              <a:rPr lang="en-GB" sz="2000" dirty="0" err="1"/>
              <a:t>t_max</a:t>
            </a:r>
            <a:r>
              <a:rPr lang="en-GB" sz="2000" dirty="0"/>
              <a:t>=+39 (only in hourly scale)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1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C3F89-1D18-08DD-365B-C557E1C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clearer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106741-F3A9-C2A6-99EE-CBF97BCA6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53" y="1690688"/>
            <a:ext cx="6763694" cy="308653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A39103-D1A7-B22E-BAE7-753C9813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9490"/>
            <a:ext cx="12192000" cy="91338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CDE5682-3CA2-D3D3-53BC-0B7DB62302DE}"/>
              </a:ext>
            </a:extLst>
          </p:cNvPr>
          <p:cNvSpPr/>
          <p:nvPr/>
        </p:nvSpPr>
        <p:spPr>
          <a:xfrm>
            <a:off x="9918441" y="5579490"/>
            <a:ext cx="2273559" cy="913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00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C0124-8B02-A31A-0ABA-F7067C1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data</a:t>
            </a:r>
            <a:r>
              <a:rPr lang="de-DE" dirty="0"/>
              <a:t> –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stratified</a:t>
            </a:r>
            <a:r>
              <a:rPr lang="de-DE" dirty="0"/>
              <a:t> </a:t>
            </a:r>
            <a:r>
              <a:rPr lang="de-DE" dirty="0" err="1"/>
              <a:t>splitting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20044-9C72-76EF-EE18-F52891DD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57" y="3424951"/>
            <a:ext cx="7773485" cy="1152686"/>
          </a:xfrm>
        </p:spPr>
      </p:pic>
    </p:spTree>
    <p:extLst>
      <p:ext uri="{BB962C8B-B14F-4D97-AF65-F5344CB8AC3E}">
        <p14:creationId xmlns:p14="http://schemas.microsoft.com/office/powerpoint/2010/main" val="321112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EDC29-0823-9A14-8D20-16B31411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1438E1-24F8-74CE-362B-006E9EE90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261" y="2662844"/>
            <a:ext cx="2343477" cy="2676899"/>
          </a:xfrm>
        </p:spPr>
      </p:pic>
    </p:spTree>
    <p:extLst>
      <p:ext uri="{BB962C8B-B14F-4D97-AF65-F5344CB8AC3E}">
        <p14:creationId xmlns:p14="http://schemas.microsoft.com/office/powerpoint/2010/main" val="25224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703C8-333A-5AC8-7188-02A2D345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Transformation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572F5CE-945F-D3F3-88B1-93D32D40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5B4C02-4C78-C49A-B478-A6A9EB36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81" y="1690688"/>
            <a:ext cx="5801237" cy="46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8594A-CBFF-ED02-A5C1-1B3A3A82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982FEB9-2439-D1B0-FB33-726E04BA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r>
              <a:rPr lang="de-DE" dirty="0"/>
              <a:t>Linear Regression 						Random Forest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53908CD-AFCF-864F-3ADD-0AB9E18A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61" y="2167853"/>
            <a:ext cx="4509760" cy="86456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E1E603F-D15E-7596-12BC-4B9CFC02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5" y="2198159"/>
            <a:ext cx="5234126" cy="8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13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</vt:lpstr>
      <vt:lpstr>Prediction of rented bikes per day  – Linear Regression vs Random Forest</vt:lpstr>
      <vt:lpstr>Data.head()</vt:lpstr>
      <vt:lpstr>Get clearer understanding of the normalized temperature</vt:lpstr>
      <vt:lpstr>Split data – using stratified splitting</vt:lpstr>
      <vt:lpstr>Correlation</vt:lpstr>
      <vt:lpstr>Data Transformation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Cloos</dc:creator>
  <cp:lastModifiedBy>David Cloos</cp:lastModifiedBy>
  <cp:revision>1</cp:revision>
  <dcterms:created xsi:type="dcterms:W3CDTF">2023-05-22T08:19:42Z</dcterms:created>
  <dcterms:modified xsi:type="dcterms:W3CDTF">2023-05-22T11:53:26Z</dcterms:modified>
</cp:coreProperties>
</file>