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3A8D2-EE24-09A2-3F63-FC7DE56E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2EE4C-716E-8183-5C8F-72CBFCF5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6C6BB-F77B-7686-BA29-A5A4BB0A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7B7EA-3153-1107-2345-F2EBFA4A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3A3C-02C8-8044-79DE-1592244C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8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0091B-8EA3-2EEE-0821-E24A59EA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9E7A4B-64E0-55F4-8D58-1F8E6056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28269-35B6-51FA-9393-3D0F43A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15309-1669-ABFE-FDCC-CD69481E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69A3D-6950-0F43-9357-B89A73D8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4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2798BE-3D27-5EE7-5351-7E984459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D55DBB-EB43-AAA1-0ED7-751910749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56E0B-EAE4-F6C1-AE89-7D65981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B7E55-EBE3-5F08-B638-B2D4EE57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D3B9D-8E7F-9806-3597-11A4B8F6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2C7F-3138-2EAA-1E62-E0E8370C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FE928-DE7A-A3C4-BDBA-9DEE59BB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769DC-601C-DAF7-3AD9-24702550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00E61-39EA-038D-3F37-C0F7E6B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09875-A831-B1FA-0CEB-C935FE4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6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3480E-A88E-DE58-451C-08CEDFA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5C81D6-9032-D78A-1562-0CCA9D2F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CD76F-E5F6-5F30-27EA-13A62C41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E3F00-2CF8-A1E9-410F-07AA9DEA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B5C3B-6362-F0C1-2AA8-D41997BB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7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D7695-49BF-56B6-2EA5-2CD1983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21612-8EA8-C287-96F1-B6CBE4C2E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4B1078-F310-EB99-3F98-1F6833BC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63AC7-62BF-8A94-CF78-F92A785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06872-9006-65B5-0172-8B892039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C28CCD-11A6-984B-885A-C507A715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776D1-9C27-E28D-AEA7-17A5BF28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0E55E-B8D5-C29C-79F3-A5C2F916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5B0CA-3567-8A08-AB43-E135CBCD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1BFAFF-7614-92B7-EC2C-0B273022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D05650-C3CC-0A92-33BE-CB99AD5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0616C0-0CC2-9848-E1B6-64DB1307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C239C6-0D5F-28D1-395C-98D6E21D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7D7D8C-C147-FAA0-4D07-3C6DC58E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8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2782-B0D4-2EE5-75B2-BA34BF8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4E93C0-D320-EA08-C8AC-24A49AE3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C29FB0-56CA-9C7E-A806-6AABD841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08C03A-6579-514B-E50B-C20DB2DE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04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D90D43-0B33-63E2-4E91-0100D65B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E9C2A1-442D-9E4F-1EE8-2630CAE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F05837-436F-0B31-D2AB-7AD905B9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76CB1-934D-7D86-C126-224481D1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DE9D3-33D6-00D7-2D80-112F7F8C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05AB0-FCD2-4CD1-8AA4-A770F520B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1CBA2A-4FF5-D217-6A21-3F6621D2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19073-EB06-913F-08D9-78CC7A7B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8B60D-9ED2-C017-21BB-8C2BCFD9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CEFFE-2DB1-6792-790C-511A85B6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D6863E-4757-DDE1-CBFA-722D121F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2BF700-8D4F-FA50-5858-5871AF30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0BD8F-16E5-8CD5-C9EC-1DEB0A46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8C6203-F0C9-551E-554B-09AC368F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1252F-F567-8312-B853-F4C64B67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0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7B113C-5B56-0CB5-4940-247FF18A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6EFCF-DC66-8127-6A97-2E7C5862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E3F42-0705-D01F-7D77-59B38625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3F1-0E18-43AC-B6C8-21EB359D2F8C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2D4AA-15E3-B906-CB7A-411CC149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F8B29-770F-5CDA-B6C1-4F51FFCF4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444B-5FCF-4C19-B774-2E6490D3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86945-FD2A-D280-0797-698E9A5E9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App Reviews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„Signal“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457ED9-F470-1296-5E08-6BBB4C005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Huggingface‘s</a:t>
            </a:r>
            <a:r>
              <a:rPr lang="de-DE" dirty="0"/>
              <a:t> „</a:t>
            </a:r>
            <a:r>
              <a:rPr lang="en-GB" dirty="0"/>
              <a:t>zero-shot-classification</a:t>
            </a:r>
            <a:r>
              <a:rPr lang="de-DE" dirty="0"/>
              <a:t>“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8A8DF-E364-7BCF-B04D-F5D49A2B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3800" dirty="0"/>
              <a:t>Data was </a:t>
            </a:r>
            <a:r>
              <a:rPr lang="de-DE" sz="3800" dirty="0" err="1"/>
              <a:t>extracted</a:t>
            </a:r>
            <a:r>
              <a:rPr lang="de-DE" sz="3800" dirty="0"/>
              <a:t> </a:t>
            </a:r>
            <a:r>
              <a:rPr lang="de-DE" sz="3800" dirty="0" err="1"/>
              <a:t>from</a:t>
            </a:r>
            <a:r>
              <a:rPr lang="de-DE" sz="3800" dirty="0"/>
              <a:t> an XML </a:t>
            </a:r>
            <a:r>
              <a:rPr lang="de-DE" sz="3800" dirty="0" err="1"/>
              <a:t>file</a:t>
            </a:r>
            <a:r>
              <a:rPr lang="de-DE" sz="3800" dirty="0"/>
              <a:t>, </a:t>
            </a:r>
            <a:r>
              <a:rPr lang="de-DE" sz="3800" dirty="0" err="1"/>
              <a:t>provided</a:t>
            </a:r>
            <a:r>
              <a:rPr lang="de-DE" sz="3800" dirty="0"/>
              <a:t> </a:t>
            </a:r>
            <a:r>
              <a:rPr lang="de-DE" sz="3800" dirty="0" err="1"/>
              <a:t>by</a:t>
            </a:r>
            <a:r>
              <a:rPr lang="de-DE" sz="3800" dirty="0"/>
              <a:t> </a:t>
            </a:r>
            <a:r>
              <a:rPr lang="de-DE" sz="3800" dirty="0" err="1"/>
              <a:t>the</a:t>
            </a:r>
            <a:r>
              <a:rPr lang="de-DE" sz="3800" dirty="0"/>
              <a:t> IOS App Store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1D1F4A-E5F4-C742-6EE3-DB70F9471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DA7B59-5714-92D9-2859-FD85BC5E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63" y="2957741"/>
            <a:ext cx="6306958" cy="15070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362F77A-45F7-BF10-9F21-53CC658149F1}"/>
              </a:ext>
            </a:extLst>
          </p:cNvPr>
          <p:cNvSpPr txBox="1"/>
          <p:nvPr/>
        </p:nvSpPr>
        <p:spPr>
          <a:xfrm>
            <a:off x="5770163" y="4448841"/>
            <a:ext cx="615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Identify whether a review is intended to sound positive or negative.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01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F8D6D-1106-BDC0-6428-1BD58C98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de-DE" sz="3000" dirty="0"/>
              <a:t>Use </a:t>
            </a:r>
            <a:r>
              <a:rPr lang="de-DE" sz="3000" dirty="0" err="1"/>
              <a:t>HuggingFace‘s</a:t>
            </a:r>
            <a:r>
              <a:rPr lang="de-DE" sz="3000" dirty="0"/>
              <a:t> zero-</a:t>
            </a:r>
            <a:r>
              <a:rPr lang="de-DE" sz="3000" dirty="0" err="1"/>
              <a:t>shot</a:t>
            </a:r>
            <a:r>
              <a:rPr lang="de-DE" sz="3000" dirty="0"/>
              <a:t>-</a:t>
            </a:r>
            <a:r>
              <a:rPr lang="de-DE" sz="3000" dirty="0" err="1"/>
              <a:t>classification</a:t>
            </a:r>
            <a:r>
              <a:rPr lang="de-DE" sz="3000" dirty="0"/>
              <a:t> Transformer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087D-F58A-5E6E-B190-974253CB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/>
              <a:t>Parse Reviews </a:t>
            </a:r>
            <a:r>
              <a:rPr lang="de-DE" sz="2200" dirty="0" err="1"/>
              <a:t>from</a:t>
            </a:r>
            <a:r>
              <a:rPr lang="de-DE" sz="2200" dirty="0"/>
              <a:t> XML File </a:t>
            </a:r>
            <a:r>
              <a:rPr lang="de-DE" sz="2200" dirty="0" err="1"/>
              <a:t>as</a:t>
            </a:r>
            <a:r>
              <a:rPr lang="de-DE" sz="2200" dirty="0"/>
              <a:t> a String </a:t>
            </a:r>
            <a:r>
              <a:rPr lang="de-DE" sz="2200" dirty="0" err="1"/>
              <a:t>to</a:t>
            </a:r>
            <a:r>
              <a:rPr lang="de-DE" sz="2200" dirty="0"/>
              <a:t> Transformer</a:t>
            </a:r>
          </a:p>
          <a:p>
            <a:r>
              <a:rPr lang="de-DE" sz="2200" dirty="0"/>
              <a:t>Set labels</a:t>
            </a:r>
            <a:r>
              <a:rPr lang="de-DE" sz="2200" baseline="30000" dirty="0"/>
              <a:t>1</a:t>
            </a:r>
          </a:p>
          <a:p>
            <a:pPr lvl="1"/>
            <a:r>
              <a:rPr lang="de-DE" sz="1800" dirty="0"/>
              <a:t>Error</a:t>
            </a:r>
          </a:p>
          <a:p>
            <a:pPr lvl="1"/>
            <a:r>
              <a:rPr lang="de-DE" sz="1800" dirty="0"/>
              <a:t>Design</a:t>
            </a:r>
          </a:p>
          <a:p>
            <a:pPr lvl="1"/>
            <a:r>
              <a:rPr lang="de-DE" sz="1800" dirty="0"/>
              <a:t>Security</a:t>
            </a:r>
          </a:p>
          <a:p>
            <a:pPr lvl="1"/>
            <a:r>
              <a:rPr lang="de-DE" sz="1800" dirty="0"/>
              <a:t>Privacy</a:t>
            </a:r>
          </a:p>
          <a:p>
            <a:pPr lvl="1"/>
            <a:r>
              <a:rPr lang="de-DE" sz="1800" dirty="0"/>
              <a:t>Pricing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4DC17D-3CC4-AE8D-C3DB-404D9C53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4"/>
            <a:ext cx="6903720" cy="46254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767081-3D35-B290-6BC0-E256C3EFF7BD}"/>
              </a:ext>
            </a:extLst>
          </p:cNvPr>
          <p:cNvSpPr txBox="1"/>
          <p:nvPr/>
        </p:nvSpPr>
        <p:spPr>
          <a:xfrm>
            <a:off x="92279" y="6484690"/>
            <a:ext cx="1183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solidFill>
                  <a:schemeClr val="bg2">
                    <a:lumMod val="75000"/>
                  </a:schemeClr>
                </a:solidFill>
              </a:rPr>
              <a:t>1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theoretical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reasoning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choosing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subset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labels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F8D6D-1106-BDC0-6428-1BD58C98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de-DE" sz="3000" dirty="0"/>
              <a:t>Transform </a:t>
            </a:r>
            <a:r>
              <a:rPr lang="de-DE" sz="3000" dirty="0" err="1"/>
              <a:t>table</a:t>
            </a:r>
            <a:r>
              <a:rPr lang="de-DE" sz="3000" dirty="0"/>
              <a:t> </a:t>
            </a:r>
            <a:r>
              <a:rPr lang="de-DE" sz="3000" dirty="0" err="1"/>
              <a:t>to</a:t>
            </a:r>
            <a:r>
              <a:rPr lang="de-DE" sz="3000" dirty="0"/>
              <a:t> </a:t>
            </a:r>
            <a:r>
              <a:rPr lang="de-DE" sz="3000" dirty="0" err="1"/>
              <a:t>pivot</a:t>
            </a:r>
            <a:r>
              <a:rPr lang="de-DE" sz="3000" dirty="0"/>
              <a:t> and </a:t>
            </a:r>
            <a:r>
              <a:rPr lang="de-DE" sz="3000" dirty="0" err="1"/>
              <a:t>export</a:t>
            </a:r>
            <a:r>
              <a:rPr lang="de-DE" sz="3000" dirty="0"/>
              <a:t> </a:t>
            </a:r>
            <a:r>
              <a:rPr lang="de-DE" sz="3000" dirty="0" err="1"/>
              <a:t>it</a:t>
            </a:r>
            <a:r>
              <a:rPr lang="de-DE" sz="3000" dirty="0"/>
              <a:t> </a:t>
            </a:r>
            <a:r>
              <a:rPr lang="de-DE" sz="3000" dirty="0" err="1"/>
              <a:t>as</a:t>
            </a:r>
            <a:r>
              <a:rPr lang="de-DE" sz="3000" dirty="0"/>
              <a:t> CSV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087D-F58A-5E6E-B190-974253CB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83" y="5095315"/>
            <a:ext cx="7189580" cy="806722"/>
          </a:xfrm>
        </p:spPr>
        <p:txBody>
          <a:bodyPr anchor="t">
            <a:normAutofit/>
          </a:bodyPr>
          <a:lstStyle/>
          <a:p>
            <a:r>
              <a:rPr lang="de-DE" sz="1800" dirty="0"/>
              <a:t>Output </a:t>
            </a:r>
            <a:r>
              <a:rPr lang="de-DE" sz="1800" dirty="0" err="1"/>
              <a:t>csv</a:t>
            </a:r>
            <a:r>
              <a:rPr lang="de-DE" sz="1800" dirty="0"/>
              <a:t> </a:t>
            </a:r>
            <a:r>
              <a:rPr lang="de-DE" sz="1800" dirty="0" err="1"/>
              <a:t>file</a:t>
            </a:r>
            <a:endParaRPr lang="de-DE" sz="1000" dirty="0"/>
          </a:p>
          <a:p>
            <a:r>
              <a:rPr lang="de-DE" sz="1800" dirty="0"/>
              <a:t>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computing</a:t>
            </a:r>
            <a:r>
              <a:rPr lang="de-DE" sz="1800" dirty="0"/>
              <a:t> </a:t>
            </a:r>
            <a:r>
              <a:rPr lang="de-DE" sz="1800" dirty="0" err="1"/>
              <a:t>capacity</a:t>
            </a:r>
            <a:r>
              <a:rPr lang="de-DE" sz="1800" dirty="0"/>
              <a:t>,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performed</a:t>
            </a:r>
            <a:r>
              <a:rPr lang="de-DE" sz="1800" dirty="0"/>
              <a:t> on 10 </a:t>
            </a:r>
            <a:r>
              <a:rPr lang="de-DE" sz="1800" dirty="0" err="1"/>
              <a:t>reviews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4649B2-142E-27E1-BE0D-A46075C6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51" y="708371"/>
            <a:ext cx="7459116" cy="790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C729D2-9BE2-F4EA-6FBB-90516505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83" y="2807208"/>
            <a:ext cx="7189581" cy="21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14D58-7F24-F802-68E5-80DC594C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2A135-5B7C-4EE7-6086-8F83B68B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Abadi</vt:lpstr>
      <vt:lpstr>Arial</vt:lpstr>
      <vt:lpstr>Calibri</vt:lpstr>
      <vt:lpstr>Office</vt:lpstr>
      <vt:lpstr>Classification of App Reviews for the messaging app „Signal“</vt:lpstr>
      <vt:lpstr>Data was extracted from an XML file, provided by the IOS App Store</vt:lpstr>
      <vt:lpstr>Use HuggingFace‘s zero-shot-classification Transformer</vt:lpstr>
      <vt:lpstr>Transform table to pivot and export it as CSV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App Reviews for the messaging app „Signal“</dc:title>
  <dc:creator>David Cloos</dc:creator>
  <cp:lastModifiedBy>David Cloos</cp:lastModifiedBy>
  <cp:revision>1</cp:revision>
  <dcterms:created xsi:type="dcterms:W3CDTF">2023-05-10T11:11:47Z</dcterms:created>
  <dcterms:modified xsi:type="dcterms:W3CDTF">2023-05-10T15:01:31Z</dcterms:modified>
</cp:coreProperties>
</file>