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sldIdLst>
    <p:sldId id="270" r:id="rId2"/>
    <p:sldId id="281" r:id="rId3"/>
    <p:sldId id="271" r:id="rId4"/>
    <p:sldId id="272" r:id="rId5"/>
    <p:sldId id="279" r:id="rId6"/>
    <p:sldId id="277" r:id="rId7"/>
    <p:sldId id="289" r:id="rId8"/>
    <p:sldId id="276" r:id="rId9"/>
    <p:sldId id="278" r:id="rId10"/>
    <p:sldId id="282" r:id="rId11"/>
    <p:sldId id="273" r:id="rId12"/>
    <p:sldId id="283" r:id="rId13"/>
    <p:sldId id="284" r:id="rId14"/>
    <p:sldId id="285" r:id="rId15"/>
    <p:sldId id="287" r:id="rId16"/>
    <p:sldId id="288" r:id="rId17"/>
    <p:sldId id="28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47" userDrawn="1">
          <p15:clr>
            <a:srgbClr val="A4A3A4"/>
          </p15:clr>
        </p15:guide>
        <p15:guide id="2" pos="7333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F0A22F"/>
    <a:srgbClr val="C4986D"/>
    <a:srgbClr val="C3986D"/>
    <a:srgbClr val="C4976D"/>
    <a:srgbClr val="BD9973"/>
    <a:srgbClr val="A5644D"/>
    <a:srgbClr val="5A9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CEE69F-AE2E-40C7-B1C0-9C2C802B30AD}" v="1" dt="2023-06-27T08:22:48.369"/>
    <p1510:client id="{B8F3E6DA-B9FD-4A91-8A5C-24835FD2D71D}" v="231" dt="2023-06-28T07:21:57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498" autoAdjust="0"/>
  </p:normalViewPr>
  <p:slideViewPr>
    <p:cSldViewPr snapToGrid="0" showGuides="1">
      <p:cViewPr varScale="1">
        <p:scale>
          <a:sx n="87" d="100"/>
          <a:sy n="87" d="100"/>
        </p:scale>
        <p:origin x="1476" y="84"/>
      </p:cViewPr>
      <p:guideLst>
        <p:guide pos="347"/>
        <p:guide pos="7333"/>
        <p:guide orient="horz" pos="1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loos" userId="a0df4ffa-4acd-4a3f-85ba-c209942bce23" providerId="ADAL" clId="{8ECEE69F-AE2E-40C7-B1C0-9C2C802B30AD}"/>
    <pc:docChg chg="undo custSel addSld modSld">
      <pc:chgData name="David Cloos" userId="a0df4ffa-4acd-4a3f-85ba-c209942bce23" providerId="ADAL" clId="{8ECEE69F-AE2E-40C7-B1C0-9C2C802B30AD}" dt="2023-06-27T09:46:55.477" v="1023" actId="20577"/>
      <pc:docMkLst>
        <pc:docMk/>
      </pc:docMkLst>
      <pc:sldChg chg="modSp mod">
        <pc:chgData name="David Cloos" userId="a0df4ffa-4acd-4a3f-85ba-c209942bce23" providerId="ADAL" clId="{8ECEE69F-AE2E-40C7-B1C0-9C2C802B30AD}" dt="2023-06-27T06:54:49.810" v="0" actId="122"/>
        <pc:sldMkLst>
          <pc:docMk/>
          <pc:sldMk cId="1780851558" sldId="270"/>
        </pc:sldMkLst>
        <pc:spChg chg="mod">
          <ac:chgData name="David Cloos" userId="a0df4ffa-4acd-4a3f-85ba-c209942bce23" providerId="ADAL" clId="{8ECEE69F-AE2E-40C7-B1C0-9C2C802B30AD}" dt="2023-06-27T06:54:49.810" v="0" actId="122"/>
          <ac:spMkLst>
            <pc:docMk/>
            <pc:sldMk cId="1780851558" sldId="270"/>
            <ac:spMk id="4" creationId="{4E710933-5F8F-2AF4-6EC3-D42B54EA7F97}"/>
          </ac:spMkLst>
        </pc:spChg>
      </pc:sldChg>
      <pc:sldChg chg="addSp modSp mod">
        <pc:chgData name="David Cloos" userId="a0df4ffa-4acd-4a3f-85ba-c209942bce23" providerId="ADAL" clId="{8ECEE69F-AE2E-40C7-B1C0-9C2C802B30AD}" dt="2023-06-27T08:27:11.268" v="377" actId="20577"/>
        <pc:sldMkLst>
          <pc:docMk/>
          <pc:sldMk cId="2190674467" sldId="271"/>
        </pc:sldMkLst>
        <pc:spChg chg="add mod">
          <ac:chgData name="David Cloos" userId="a0df4ffa-4acd-4a3f-85ba-c209942bce23" providerId="ADAL" clId="{8ECEE69F-AE2E-40C7-B1C0-9C2C802B30AD}" dt="2023-06-27T08:27:11.268" v="377" actId="20577"/>
          <ac:spMkLst>
            <pc:docMk/>
            <pc:sldMk cId="2190674467" sldId="271"/>
            <ac:spMk id="3" creationId="{0C8D5AFB-E9F1-C408-F168-634847D2950A}"/>
          </ac:spMkLst>
        </pc:spChg>
      </pc:sldChg>
      <pc:sldChg chg="modSp mod">
        <pc:chgData name="David Cloos" userId="a0df4ffa-4acd-4a3f-85ba-c209942bce23" providerId="ADAL" clId="{8ECEE69F-AE2E-40C7-B1C0-9C2C802B30AD}" dt="2023-06-27T09:46:55.477" v="1023" actId="20577"/>
        <pc:sldMkLst>
          <pc:docMk/>
          <pc:sldMk cId="271490128" sldId="272"/>
        </pc:sldMkLst>
        <pc:spChg chg="mod">
          <ac:chgData name="David Cloos" userId="a0df4ffa-4acd-4a3f-85ba-c209942bce23" providerId="ADAL" clId="{8ECEE69F-AE2E-40C7-B1C0-9C2C802B30AD}" dt="2023-06-27T09:46:55.477" v="1023" actId="20577"/>
          <ac:spMkLst>
            <pc:docMk/>
            <pc:sldMk cId="271490128" sldId="272"/>
            <ac:spMk id="3" creationId="{66824D34-8BA7-3E0E-ECA9-180830934E2F}"/>
          </ac:spMkLst>
        </pc:spChg>
      </pc:sldChg>
      <pc:sldChg chg="addSp delSp modSp new mod setBg">
        <pc:chgData name="David Cloos" userId="a0df4ffa-4acd-4a3f-85ba-c209942bce23" providerId="ADAL" clId="{8ECEE69F-AE2E-40C7-B1C0-9C2C802B30AD}" dt="2023-06-27T09:44:36.521" v="904" actId="20577"/>
        <pc:sldMkLst>
          <pc:docMk/>
          <pc:sldMk cId="321321740" sldId="276"/>
        </pc:sldMkLst>
        <pc:spChg chg="mod">
          <ac:chgData name="David Cloos" userId="a0df4ffa-4acd-4a3f-85ba-c209942bce23" providerId="ADAL" clId="{8ECEE69F-AE2E-40C7-B1C0-9C2C802B30AD}" dt="2023-06-27T09:39:57.928" v="555" actId="26606"/>
          <ac:spMkLst>
            <pc:docMk/>
            <pc:sldMk cId="321321740" sldId="276"/>
            <ac:spMk id="2" creationId="{16FE1D39-D15E-D2DE-AC64-1BDFCCC217B5}"/>
          </ac:spMkLst>
        </pc:spChg>
        <pc:spChg chg="mod">
          <ac:chgData name="David Cloos" userId="a0df4ffa-4acd-4a3f-85ba-c209942bce23" providerId="ADAL" clId="{8ECEE69F-AE2E-40C7-B1C0-9C2C802B30AD}" dt="2023-06-27T09:44:36.521" v="904" actId="20577"/>
          <ac:spMkLst>
            <pc:docMk/>
            <pc:sldMk cId="321321740" sldId="276"/>
            <ac:spMk id="3" creationId="{C8E5E9B7-EA9B-22FD-C3D0-E17C9D7805C7}"/>
          </ac:spMkLst>
        </pc:spChg>
        <pc:spChg chg="mod">
          <ac:chgData name="David Cloos" userId="a0df4ffa-4acd-4a3f-85ba-c209942bce23" providerId="ADAL" clId="{8ECEE69F-AE2E-40C7-B1C0-9C2C802B30AD}" dt="2023-06-27T09:39:57.928" v="555" actId="26606"/>
          <ac:spMkLst>
            <pc:docMk/>
            <pc:sldMk cId="321321740" sldId="276"/>
            <ac:spMk id="4" creationId="{B9B2D082-1616-B499-401A-3BF02E2D4213}"/>
          </ac:spMkLst>
        </pc:spChg>
        <pc:spChg chg="mod">
          <ac:chgData name="David Cloos" userId="a0df4ffa-4acd-4a3f-85ba-c209942bce23" providerId="ADAL" clId="{8ECEE69F-AE2E-40C7-B1C0-9C2C802B30AD}" dt="2023-06-27T09:39:57.928" v="555" actId="26606"/>
          <ac:spMkLst>
            <pc:docMk/>
            <pc:sldMk cId="321321740" sldId="276"/>
            <ac:spMk id="5" creationId="{9075BCA1-A627-D3E7-C074-A2DD637525E5}"/>
          </ac:spMkLst>
        </pc:spChg>
        <pc:spChg chg="mod ord">
          <ac:chgData name="David Cloos" userId="a0df4ffa-4acd-4a3f-85ba-c209942bce23" providerId="ADAL" clId="{8ECEE69F-AE2E-40C7-B1C0-9C2C802B30AD}" dt="2023-06-27T09:39:57.928" v="555" actId="26606"/>
          <ac:spMkLst>
            <pc:docMk/>
            <pc:sldMk cId="321321740" sldId="276"/>
            <ac:spMk id="6" creationId="{4514FFCE-A704-E374-E143-4723C346F876}"/>
          </ac:spMkLst>
        </pc:spChg>
        <pc:spChg chg="add del">
          <ac:chgData name="David Cloos" userId="a0df4ffa-4acd-4a3f-85ba-c209942bce23" providerId="ADAL" clId="{8ECEE69F-AE2E-40C7-B1C0-9C2C802B30AD}" dt="2023-06-27T09:39:57.928" v="555" actId="26606"/>
          <ac:spMkLst>
            <pc:docMk/>
            <pc:sldMk cId="321321740" sldId="276"/>
            <ac:spMk id="15" creationId="{DF8BC164-E230-753F-2C7E-B4EE7BA77CF1}"/>
          </ac:spMkLst>
        </pc:spChg>
        <pc:picChg chg="add mod ord">
          <ac:chgData name="David Cloos" userId="a0df4ffa-4acd-4a3f-85ba-c209942bce23" providerId="ADAL" clId="{8ECEE69F-AE2E-40C7-B1C0-9C2C802B30AD}" dt="2023-06-27T09:42:45.086" v="670" actId="1076"/>
          <ac:picMkLst>
            <pc:docMk/>
            <pc:sldMk cId="321321740" sldId="276"/>
            <ac:picMk id="8" creationId="{592C40C1-B94E-431A-00AB-949A29A3AC95}"/>
          </ac:picMkLst>
        </pc:picChg>
        <pc:cxnChg chg="add del">
          <ac:chgData name="David Cloos" userId="a0df4ffa-4acd-4a3f-85ba-c209942bce23" providerId="ADAL" clId="{8ECEE69F-AE2E-40C7-B1C0-9C2C802B30AD}" dt="2023-06-27T09:39:57.928" v="555" actId="26606"/>
          <ac:cxnSpMkLst>
            <pc:docMk/>
            <pc:sldMk cId="321321740" sldId="276"/>
            <ac:cxnSpMk id="13" creationId="{FC23E3B9-5ABF-58B3-E2B0-E9A5DAA90037}"/>
          </ac:cxnSpMkLst>
        </pc:cxnChg>
      </pc:sldChg>
      <pc:sldChg chg="add">
        <pc:chgData name="David Cloos" userId="a0df4ffa-4acd-4a3f-85ba-c209942bce23" providerId="ADAL" clId="{8ECEE69F-AE2E-40C7-B1C0-9C2C802B30AD}" dt="2023-06-27T09:45:37.192" v="905" actId="2890"/>
        <pc:sldMkLst>
          <pc:docMk/>
          <pc:sldMk cId="956708106" sldId="277"/>
        </pc:sldMkLst>
      </pc:sldChg>
    </pc:docChg>
  </pc:docChgLst>
  <pc:docChgLst>
    <pc:chgData name="David Cloos" userId="a0df4ffa-4acd-4a3f-85ba-c209942bce23" providerId="ADAL" clId="{B8F3E6DA-B9FD-4A91-8A5C-24835FD2D71D}"/>
    <pc:docChg chg="undo custSel addSld delSld modSld sldOrd modMainMaster">
      <pc:chgData name="David Cloos" userId="a0df4ffa-4acd-4a3f-85ba-c209942bce23" providerId="ADAL" clId="{B8F3E6DA-B9FD-4A91-8A5C-24835FD2D71D}" dt="2023-06-28T07:31:30.828" v="8812" actId="20577"/>
      <pc:docMkLst>
        <pc:docMk/>
      </pc:docMkLst>
      <pc:sldChg chg="modSp mod">
        <pc:chgData name="David Cloos" userId="a0df4ffa-4acd-4a3f-85ba-c209942bce23" providerId="ADAL" clId="{B8F3E6DA-B9FD-4A91-8A5C-24835FD2D71D}" dt="2023-06-27T05:02:32.382" v="67" actId="122"/>
        <pc:sldMkLst>
          <pc:docMk/>
          <pc:sldMk cId="1780851558" sldId="270"/>
        </pc:sldMkLst>
        <pc:spChg chg="mod">
          <ac:chgData name="David Cloos" userId="a0df4ffa-4acd-4a3f-85ba-c209942bce23" providerId="ADAL" clId="{B8F3E6DA-B9FD-4A91-8A5C-24835FD2D71D}" dt="2023-06-27T05:02:12.702" v="28" actId="20577"/>
          <ac:spMkLst>
            <pc:docMk/>
            <pc:sldMk cId="1780851558" sldId="270"/>
            <ac:spMk id="2" creationId="{5D30902E-D5E0-2A0E-29B1-19101B438E57}"/>
          </ac:spMkLst>
        </pc:spChg>
        <pc:spChg chg="mod">
          <ac:chgData name="David Cloos" userId="a0df4ffa-4acd-4a3f-85ba-c209942bce23" providerId="ADAL" clId="{B8F3E6DA-B9FD-4A91-8A5C-24835FD2D71D}" dt="2023-06-27T05:02:25.746" v="65" actId="20577"/>
          <ac:spMkLst>
            <pc:docMk/>
            <pc:sldMk cId="1780851558" sldId="270"/>
            <ac:spMk id="4" creationId="{4E710933-5F8F-2AF4-6EC3-D42B54EA7F97}"/>
          </ac:spMkLst>
        </pc:spChg>
        <pc:spChg chg="mod">
          <ac:chgData name="David Cloos" userId="a0df4ffa-4acd-4a3f-85ba-c209942bce23" providerId="ADAL" clId="{B8F3E6DA-B9FD-4A91-8A5C-24835FD2D71D}" dt="2023-06-27T05:02:32.382" v="67" actId="122"/>
          <ac:spMkLst>
            <pc:docMk/>
            <pc:sldMk cId="1780851558" sldId="270"/>
            <ac:spMk id="5" creationId="{A20FC67F-C391-7944-3D20-ADA3E7D668A0}"/>
          </ac:spMkLst>
        </pc:spChg>
      </pc:sldChg>
      <pc:sldChg chg="addSp delSp modSp new mod modNotesTx">
        <pc:chgData name="David Cloos" userId="a0df4ffa-4acd-4a3f-85ba-c209942bce23" providerId="ADAL" clId="{B8F3E6DA-B9FD-4A91-8A5C-24835FD2D71D}" dt="2023-06-28T04:38:14.110" v="6599" actId="20577"/>
        <pc:sldMkLst>
          <pc:docMk/>
          <pc:sldMk cId="2190674467" sldId="271"/>
        </pc:sldMkLst>
        <pc:spChg chg="mod">
          <ac:chgData name="David Cloos" userId="a0df4ffa-4acd-4a3f-85ba-c209942bce23" providerId="ADAL" clId="{B8F3E6DA-B9FD-4A91-8A5C-24835FD2D71D}" dt="2023-06-27T14:49:04.990" v="4539" actId="404"/>
          <ac:spMkLst>
            <pc:docMk/>
            <pc:sldMk cId="2190674467" sldId="271"/>
            <ac:spMk id="2" creationId="{FC17786B-30B1-3670-2C92-6FFB9BAEC43C}"/>
          </ac:spMkLst>
        </pc:spChg>
        <pc:spChg chg="mod">
          <ac:chgData name="David Cloos" userId="a0df4ffa-4acd-4a3f-85ba-c209942bce23" providerId="ADAL" clId="{B8F3E6DA-B9FD-4A91-8A5C-24835FD2D71D}" dt="2023-06-28T04:38:14.110" v="6599" actId="20577"/>
          <ac:spMkLst>
            <pc:docMk/>
            <pc:sldMk cId="2190674467" sldId="271"/>
            <ac:spMk id="3" creationId="{0C8D5AFB-E9F1-C408-F168-634847D2950A}"/>
          </ac:spMkLst>
        </pc:spChg>
        <pc:spChg chg="del">
          <ac:chgData name="David Cloos" userId="a0df4ffa-4acd-4a3f-85ba-c209942bce23" providerId="ADAL" clId="{B8F3E6DA-B9FD-4A91-8A5C-24835FD2D71D}" dt="2023-06-27T05:04:40.902" v="197" actId="22"/>
          <ac:spMkLst>
            <pc:docMk/>
            <pc:sldMk cId="2190674467" sldId="271"/>
            <ac:spMk id="3" creationId="{8E09548F-DE47-49D7-A63E-0C775394027D}"/>
          </ac:spMkLst>
        </pc:spChg>
        <pc:spChg chg="add mod">
          <ac:chgData name="David Cloos" userId="a0df4ffa-4acd-4a3f-85ba-c209942bce23" providerId="ADAL" clId="{B8F3E6DA-B9FD-4A91-8A5C-24835FD2D71D}" dt="2023-06-27T12:58:34.120" v="4080" actId="1036"/>
          <ac:spMkLst>
            <pc:docMk/>
            <pc:sldMk cId="2190674467" sldId="271"/>
            <ac:spMk id="9" creationId="{DE08BBEA-8F04-1A63-3F18-938964101C22}"/>
          </ac:spMkLst>
        </pc:spChg>
        <pc:picChg chg="add mod ord">
          <ac:chgData name="David Cloos" userId="a0df4ffa-4acd-4a3f-85ba-c209942bce23" providerId="ADAL" clId="{B8F3E6DA-B9FD-4A91-8A5C-24835FD2D71D}" dt="2023-06-27T12:25:15.822" v="3359" actId="14100"/>
          <ac:picMkLst>
            <pc:docMk/>
            <pc:sldMk cId="2190674467" sldId="271"/>
            <ac:picMk id="8" creationId="{AE0EAEF3-546C-8677-1971-A44CDD9F3316}"/>
          </ac:picMkLst>
        </pc:picChg>
        <pc:picChg chg="add del mod">
          <ac:chgData name="David Cloos" userId="a0df4ffa-4acd-4a3f-85ba-c209942bce23" providerId="ADAL" clId="{B8F3E6DA-B9FD-4A91-8A5C-24835FD2D71D}" dt="2023-06-27T11:50:33.888" v="2116" actId="478"/>
          <ac:picMkLst>
            <pc:docMk/>
            <pc:sldMk cId="2190674467" sldId="271"/>
            <ac:picMk id="10" creationId="{2CB0CF31-8656-124A-197B-687B7FAAD594}"/>
          </ac:picMkLst>
        </pc:picChg>
        <pc:picChg chg="add mod">
          <ac:chgData name="David Cloos" userId="a0df4ffa-4acd-4a3f-85ba-c209942bce23" providerId="ADAL" clId="{B8F3E6DA-B9FD-4A91-8A5C-24835FD2D71D}" dt="2023-06-28T04:35:52.350" v="6573" actId="1036"/>
          <ac:picMkLst>
            <pc:docMk/>
            <pc:sldMk cId="2190674467" sldId="271"/>
            <ac:picMk id="12" creationId="{3E079AD3-318D-DABA-A2BE-9D2A9B811F3A}"/>
          </ac:picMkLst>
        </pc:picChg>
      </pc:sldChg>
      <pc:sldChg chg="addSp delSp modSp new mod modNotesTx">
        <pc:chgData name="David Cloos" userId="a0df4ffa-4acd-4a3f-85ba-c209942bce23" providerId="ADAL" clId="{B8F3E6DA-B9FD-4A91-8A5C-24835FD2D71D}" dt="2023-06-28T06:18:09.612" v="8310" actId="115"/>
        <pc:sldMkLst>
          <pc:docMk/>
          <pc:sldMk cId="271490128" sldId="272"/>
        </pc:sldMkLst>
        <pc:spChg chg="mod">
          <ac:chgData name="David Cloos" userId="a0df4ffa-4acd-4a3f-85ba-c209942bce23" providerId="ADAL" clId="{B8F3E6DA-B9FD-4A91-8A5C-24835FD2D71D}" dt="2023-06-27T11:19:43.377" v="1763" actId="20577"/>
          <ac:spMkLst>
            <pc:docMk/>
            <pc:sldMk cId="271490128" sldId="272"/>
            <ac:spMk id="2" creationId="{C7C99FCA-4E25-BD62-C7D0-A205C3C1AC4F}"/>
          </ac:spMkLst>
        </pc:spChg>
        <pc:spChg chg="mod">
          <ac:chgData name="David Cloos" userId="a0df4ffa-4acd-4a3f-85ba-c209942bce23" providerId="ADAL" clId="{B8F3E6DA-B9FD-4A91-8A5C-24835FD2D71D}" dt="2023-06-28T06:18:09.612" v="8310" actId="115"/>
          <ac:spMkLst>
            <pc:docMk/>
            <pc:sldMk cId="271490128" sldId="272"/>
            <ac:spMk id="3" creationId="{66824D34-8BA7-3E0E-ECA9-180830934E2F}"/>
          </ac:spMkLst>
        </pc:spChg>
        <pc:spChg chg="add del mod">
          <ac:chgData name="David Cloos" userId="a0df4ffa-4acd-4a3f-85ba-c209942bce23" providerId="ADAL" clId="{B8F3E6DA-B9FD-4A91-8A5C-24835FD2D71D}" dt="2023-06-27T18:45:19.014" v="6497" actId="478"/>
          <ac:spMkLst>
            <pc:docMk/>
            <pc:sldMk cId="271490128" sldId="272"/>
            <ac:spMk id="7" creationId="{25C862CA-D6F6-CB13-1090-53E63F150608}"/>
          </ac:spMkLst>
        </pc:spChg>
        <pc:spChg chg="add del">
          <ac:chgData name="David Cloos" userId="a0df4ffa-4acd-4a3f-85ba-c209942bce23" providerId="ADAL" clId="{B8F3E6DA-B9FD-4A91-8A5C-24835FD2D71D}" dt="2023-06-27T12:36:15.640" v="3741" actId="11529"/>
          <ac:spMkLst>
            <pc:docMk/>
            <pc:sldMk cId="271490128" sldId="272"/>
            <ac:spMk id="9" creationId="{A4257465-98FE-1072-FA29-3FE34C0C4F00}"/>
          </ac:spMkLst>
        </pc:spChg>
        <pc:spChg chg="add mod ord">
          <ac:chgData name="David Cloos" userId="a0df4ffa-4acd-4a3f-85ba-c209942bce23" providerId="ADAL" clId="{B8F3E6DA-B9FD-4A91-8A5C-24835FD2D71D}" dt="2023-06-27T12:37:31.990" v="3814" actId="14100"/>
          <ac:spMkLst>
            <pc:docMk/>
            <pc:sldMk cId="271490128" sldId="272"/>
            <ac:spMk id="10" creationId="{BEF1093E-36DA-504C-7350-267EB2908EF0}"/>
          </ac:spMkLst>
        </pc:spChg>
        <pc:spChg chg="add mod">
          <ac:chgData name="David Cloos" userId="a0df4ffa-4acd-4a3f-85ba-c209942bce23" providerId="ADAL" clId="{B8F3E6DA-B9FD-4A91-8A5C-24835FD2D71D}" dt="2023-06-27T12:37:25.703" v="3812" actId="14100"/>
          <ac:spMkLst>
            <pc:docMk/>
            <pc:sldMk cId="271490128" sldId="272"/>
            <ac:spMk id="11" creationId="{02DB9E2F-C2FD-AD1A-F6BA-8AA0B0C402C5}"/>
          </ac:spMkLst>
        </pc:spChg>
        <pc:spChg chg="add mod">
          <ac:chgData name="David Cloos" userId="a0df4ffa-4acd-4a3f-85ba-c209942bce23" providerId="ADAL" clId="{B8F3E6DA-B9FD-4A91-8A5C-24835FD2D71D}" dt="2023-06-27T18:45:21.985" v="6498"/>
          <ac:spMkLst>
            <pc:docMk/>
            <pc:sldMk cId="271490128" sldId="272"/>
            <ac:spMk id="12" creationId="{0C1CC82E-67BA-6B47-FB0B-EAF73139194B}"/>
          </ac:spMkLst>
        </pc:spChg>
        <pc:picChg chg="add mod">
          <ac:chgData name="David Cloos" userId="a0df4ffa-4acd-4a3f-85ba-c209942bce23" providerId="ADAL" clId="{B8F3E6DA-B9FD-4A91-8A5C-24835FD2D71D}" dt="2023-06-27T12:35:00.457" v="3736" actId="14100"/>
          <ac:picMkLst>
            <pc:docMk/>
            <pc:sldMk cId="271490128" sldId="272"/>
            <ac:picMk id="8" creationId="{8538E2CA-65AD-751A-0D8B-EA4D11117EE0}"/>
          </ac:picMkLst>
        </pc:picChg>
      </pc:sldChg>
      <pc:sldChg chg="addSp delSp modSp new mod">
        <pc:chgData name="David Cloos" userId="a0df4ffa-4acd-4a3f-85ba-c209942bce23" providerId="ADAL" clId="{B8F3E6DA-B9FD-4A91-8A5C-24835FD2D71D}" dt="2023-06-27T18:41:33.091" v="6485" actId="21"/>
        <pc:sldMkLst>
          <pc:docMk/>
          <pc:sldMk cId="3501466157" sldId="273"/>
        </pc:sldMkLst>
        <pc:spChg chg="mod">
          <ac:chgData name="David Cloos" userId="a0df4ffa-4acd-4a3f-85ba-c209942bce23" providerId="ADAL" clId="{B8F3E6DA-B9FD-4A91-8A5C-24835FD2D71D}" dt="2023-06-27T05:03:26.712" v="167" actId="20577"/>
          <ac:spMkLst>
            <pc:docMk/>
            <pc:sldMk cId="3501466157" sldId="273"/>
            <ac:spMk id="2" creationId="{3C822B54-0411-4BA2-22F8-C2E2505BBC54}"/>
          </ac:spMkLst>
        </pc:spChg>
        <pc:spChg chg="mod">
          <ac:chgData name="David Cloos" userId="a0df4ffa-4acd-4a3f-85ba-c209942bce23" providerId="ADAL" clId="{B8F3E6DA-B9FD-4A91-8A5C-24835FD2D71D}" dt="2023-06-27T18:41:33.091" v="6485" actId="21"/>
          <ac:spMkLst>
            <pc:docMk/>
            <pc:sldMk cId="3501466157" sldId="273"/>
            <ac:spMk id="3" creationId="{AB356A73-64CD-8839-0CC3-6F34B1D26472}"/>
          </ac:spMkLst>
        </pc:spChg>
        <pc:picChg chg="add del mod">
          <ac:chgData name="David Cloos" userId="a0df4ffa-4acd-4a3f-85ba-c209942bce23" providerId="ADAL" clId="{B8F3E6DA-B9FD-4A91-8A5C-24835FD2D71D}" dt="2023-06-27T16:30:30.601" v="5510" actId="478"/>
          <ac:picMkLst>
            <pc:docMk/>
            <pc:sldMk cId="3501466157" sldId="273"/>
            <ac:picMk id="8" creationId="{AC879C7F-8D6C-901F-37F3-133419C6EB60}"/>
          </ac:picMkLst>
        </pc:picChg>
        <pc:picChg chg="add del mod">
          <ac:chgData name="David Cloos" userId="a0df4ffa-4acd-4a3f-85ba-c209942bce23" providerId="ADAL" clId="{B8F3E6DA-B9FD-4A91-8A5C-24835FD2D71D}" dt="2023-06-27T16:30:30.305" v="5509" actId="478"/>
          <ac:picMkLst>
            <pc:docMk/>
            <pc:sldMk cId="3501466157" sldId="273"/>
            <ac:picMk id="10" creationId="{8230B99C-B714-6172-F3CD-9D77029BA46A}"/>
          </ac:picMkLst>
        </pc:picChg>
      </pc:sldChg>
      <pc:sldChg chg="addSp modSp new del mod modNotesTx">
        <pc:chgData name="David Cloos" userId="a0df4ffa-4acd-4a3f-85ba-c209942bce23" providerId="ADAL" clId="{B8F3E6DA-B9FD-4A91-8A5C-24835FD2D71D}" dt="2023-06-27T18:45:04.824" v="6496" actId="47"/>
        <pc:sldMkLst>
          <pc:docMk/>
          <pc:sldMk cId="731234374" sldId="274"/>
        </pc:sldMkLst>
        <pc:spChg chg="mod">
          <ac:chgData name="David Cloos" userId="a0df4ffa-4acd-4a3f-85ba-c209942bce23" providerId="ADAL" clId="{B8F3E6DA-B9FD-4A91-8A5C-24835FD2D71D}" dt="2023-06-27T05:03:45.591" v="196" actId="20577"/>
          <ac:spMkLst>
            <pc:docMk/>
            <pc:sldMk cId="731234374" sldId="274"/>
            <ac:spMk id="2" creationId="{486234A6-B3E9-8E08-6DF0-4456F06F4964}"/>
          </ac:spMkLst>
        </pc:spChg>
        <pc:spChg chg="mod">
          <ac:chgData name="David Cloos" userId="a0df4ffa-4acd-4a3f-85ba-c209942bce23" providerId="ADAL" clId="{B8F3E6DA-B9FD-4A91-8A5C-24835FD2D71D}" dt="2023-06-27T12:47:57.050" v="3981" actId="1076"/>
          <ac:spMkLst>
            <pc:docMk/>
            <pc:sldMk cId="731234374" sldId="274"/>
            <ac:spMk id="3" creationId="{5837744D-B4D4-4814-F99F-8A517EABC4C3}"/>
          </ac:spMkLst>
        </pc:spChg>
        <pc:spChg chg="add mod">
          <ac:chgData name="David Cloos" userId="a0df4ffa-4acd-4a3f-85ba-c209942bce23" providerId="ADAL" clId="{B8F3E6DA-B9FD-4A91-8A5C-24835FD2D71D}" dt="2023-06-27T12:51:17.880" v="4015" actId="1076"/>
          <ac:spMkLst>
            <pc:docMk/>
            <pc:sldMk cId="731234374" sldId="274"/>
            <ac:spMk id="13" creationId="{F40F6985-DFA1-AE61-FE1D-8ACA1DCC0FE7}"/>
          </ac:spMkLst>
        </pc:spChg>
        <pc:spChg chg="add mod">
          <ac:chgData name="David Cloos" userId="a0df4ffa-4acd-4a3f-85ba-c209942bce23" providerId="ADAL" clId="{B8F3E6DA-B9FD-4A91-8A5C-24835FD2D71D}" dt="2023-06-27T12:51:25.450" v="4019" actId="20577"/>
          <ac:spMkLst>
            <pc:docMk/>
            <pc:sldMk cId="731234374" sldId="274"/>
            <ac:spMk id="14" creationId="{0D9B97E0-AC2E-74CB-D939-3C24CA128C5D}"/>
          </ac:spMkLst>
        </pc:spChg>
        <pc:spChg chg="add mod">
          <ac:chgData name="David Cloos" userId="a0df4ffa-4acd-4a3f-85ba-c209942bce23" providerId="ADAL" clId="{B8F3E6DA-B9FD-4A91-8A5C-24835FD2D71D}" dt="2023-06-27T13:02:03.675" v="4086"/>
          <ac:spMkLst>
            <pc:docMk/>
            <pc:sldMk cId="731234374" sldId="274"/>
            <ac:spMk id="15" creationId="{08B6D37D-1758-C845-9A6D-D156F6786492}"/>
          </ac:spMkLst>
        </pc:spChg>
        <pc:picChg chg="add mod">
          <ac:chgData name="David Cloos" userId="a0df4ffa-4acd-4a3f-85ba-c209942bce23" providerId="ADAL" clId="{B8F3E6DA-B9FD-4A91-8A5C-24835FD2D71D}" dt="2023-06-27T12:08:05.001" v="2796" actId="1076"/>
          <ac:picMkLst>
            <pc:docMk/>
            <pc:sldMk cId="731234374" sldId="274"/>
            <ac:picMk id="8" creationId="{FE7589CE-7698-B975-106C-62FDE38EF8B0}"/>
          </ac:picMkLst>
        </pc:picChg>
        <pc:picChg chg="add mod">
          <ac:chgData name="David Cloos" userId="a0df4ffa-4acd-4a3f-85ba-c209942bce23" providerId="ADAL" clId="{B8F3E6DA-B9FD-4A91-8A5C-24835FD2D71D}" dt="2023-06-27T12:10:08.534" v="2812" actId="1076"/>
          <ac:picMkLst>
            <pc:docMk/>
            <pc:sldMk cId="731234374" sldId="274"/>
            <ac:picMk id="10" creationId="{79040D43-F3D8-D3B8-FC58-7FCB1FE3837B}"/>
          </ac:picMkLst>
        </pc:picChg>
        <pc:picChg chg="add mod">
          <ac:chgData name="David Cloos" userId="a0df4ffa-4acd-4a3f-85ba-c209942bce23" providerId="ADAL" clId="{B8F3E6DA-B9FD-4A91-8A5C-24835FD2D71D}" dt="2023-06-27T12:48:00.230" v="4006" actId="1037"/>
          <ac:picMkLst>
            <pc:docMk/>
            <pc:sldMk cId="731234374" sldId="274"/>
            <ac:picMk id="12" creationId="{3B6C2118-B5F4-97D0-95EA-858E4FF391C4}"/>
          </ac:picMkLst>
        </pc:picChg>
      </pc:sldChg>
      <pc:sldChg chg="modSp new del mod ord modNotesTx">
        <pc:chgData name="David Cloos" userId="a0df4ffa-4acd-4a3f-85ba-c209942bce23" providerId="ADAL" clId="{B8F3E6DA-B9FD-4A91-8A5C-24835FD2D71D}" dt="2023-06-28T05:58:35.253" v="8033" actId="47"/>
        <pc:sldMkLst>
          <pc:docMk/>
          <pc:sldMk cId="929244529" sldId="275"/>
        </pc:sldMkLst>
        <pc:spChg chg="mod">
          <ac:chgData name="David Cloos" userId="a0df4ffa-4acd-4a3f-85ba-c209942bce23" providerId="ADAL" clId="{B8F3E6DA-B9FD-4A91-8A5C-24835FD2D71D}" dt="2023-06-27T05:14:59.915" v="332" actId="20577"/>
          <ac:spMkLst>
            <pc:docMk/>
            <pc:sldMk cId="929244529" sldId="275"/>
            <ac:spMk id="2" creationId="{98A36A68-1116-7A6E-9ED5-FEED2AA8AE3B}"/>
          </ac:spMkLst>
        </pc:spChg>
        <pc:spChg chg="mod">
          <ac:chgData name="David Cloos" userId="a0df4ffa-4acd-4a3f-85ba-c209942bce23" providerId="ADAL" clId="{B8F3E6DA-B9FD-4A91-8A5C-24835FD2D71D}" dt="2023-06-28T05:49:15.172" v="7993" actId="21"/>
          <ac:spMkLst>
            <pc:docMk/>
            <pc:sldMk cId="929244529" sldId="275"/>
            <ac:spMk id="3" creationId="{A5870597-5AAA-A5C9-88C6-8D684C7C7CCE}"/>
          </ac:spMkLst>
        </pc:spChg>
      </pc:sldChg>
      <pc:sldChg chg="addSp modSp mod ord">
        <pc:chgData name="David Cloos" userId="a0df4ffa-4acd-4a3f-85ba-c209942bce23" providerId="ADAL" clId="{B8F3E6DA-B9FD-4A91-8A5C-24835FD2D71D}" dt="2023-06-28T05:58:03.986" v="8032" actId="20577"/>
        <pc:sldMkLst>
          <pc:docMk/>
          <pc:sldMk cId="321321740" sldId="276"/>
        </pc:sldMkLst>
        <pc:spChg chg="mod">
          <ac:chgData name="David Cloos" userId="a0df4ffa-4acd-4a3f-85ba-c209942bce23" providerId="ADAL" clId="{B8F3E6DA-B9FD-4A91-8A5C-24835FD2D71D}" dt="2023-06-28T05:58:03.986" v="8032" actId="20577"/>
          <ac:spMkLst>
            <pc:docMk/>
            <pc:sldMk cId="321321740" sldId="276"/>
            <ac:spMk id="3" creationId="{C8E5E9B7-EA9B-22FD-C3D0-E17C9D7805C7}"/>
          </ac:spMkLst>
        </pc:spChg>
        <pc:picChg chg="mod">
          <ac:chgData name="David Cloos" userId="a0df4ffa-4acd-4a3f-85ba-c209942bce23" providerId="ADAL" clId="{B8F3E6DA-B9FD-4A91-8A5C-24835FD2D71D}" dt="2023-06-27T13:45:29.078" v="4155" actId="14100"/>
          <ac:picMkLst>
            <pc:docMk/>
            <pc:sldMk cId="321321740" sldId="276"/>
            <ac:picMk id="8" creationId="{592C40C1-B94E-431A-00AB-949A29A3AC95}"/>
          </ac:picMkLst>
        </pc:picChg>
        <pc:picChg chg="add mod">
          <ac:chgData name="David Cloos" userId="a0df4ffa-4acd-4a3f-85ba-c209942bce23" providerId="ADAL" clId="{B8F3E6DA-B9FD-4A91-8A5C-24835FD2D71D}" dt="2023-06-28T05:03:59.754" v="7401" actId="1076"/>
          <ac:picMkLst>
            <pc:docMk/>
            <pc:sldMk cId="321321740" sldId="276"/>
            <ac:picMk id="9" creationId="{CEE7045B-2965-AECF-8CB0-D4B7E4F3B0DC}"/>
          </ac:picMkLst>
        </pc:picChg>
      </pc:sldChg>
      <pc:sldChg chg="addSp delSp modSp mod ord modNotesTx">
        <pc:chgData name="David Cloos" userId="a0df4ffa-4acd-4a3f-85ba-c209942bce23" providerId="ADAL" clId="{B8F3E6DA-B9FD-4A91-8A5C-24835FD2D71D}" dt="2023-06-28T05:50:02.631" v="8026" actId="15"/>
        <pc:sldMkLst>
          <pc:docMk/>
          <pc:sldMk cId="956708106" sldId="277"/>
        </pc:sldMkLst>
        <pc:spChg chg="mod">
          <ac:chgData name="David Cloos" userId="a0df4ffa-4acd-4a3f-85ba-c209942bce23" providerId="ADAL" clId="{B8F3E6DA-B9FD-4A91-8A5C-24835FD2D71D}" dt="2023-06-27T12:02:32.526" v="2402" actId="20577"/>
          <ac:spMkLst>
            <pc:docMk/>
            <pc:sldMk cId="956708106" sldId="277"/>
            <ac:spMk id="2" creationId="{C7C99FCA-4E25-BD62-C7D0-A205C3C1AC4F}"/>
          </ac:spMkLst>
        </pc:spChg>
        <pc:spChg chg="mod">
          <ac:chgData name="David Cloos" userId="a0df4ffa-4acd-4a3f-85ba-c209942bce23" providerId="ADAL" clId="{B8F3E6DA-B9FD-4A91-8A5C-24835FD2D71D}" dt="2023-06-28T05:50:02.631" v="8026" actId="15"/>
          <ac:spMkLst>
            <pc:docMk/>
            <pc:sldMk cId="956708106" sldId="277"/>
            <ac:spMk id="3" creationId="{66824D34-8BA7-3E0E-ECA9-180830934E2F}"/>
          </ac:spMkLst>
        </pc:spChg>
        <pc:spChg chg="del mod">
          <ac:chgData name="David Cloos" userId="a0df4ffa-4acd-4a3f-85ba-c209942bce23" providerId="ADAL" clId="{B8F3E6DA-B9FD-4A91-8A5C-24835FD2D71D}" dt="2023-06-27T18:45:26.915" v="6500" actId="478"/>
          <ac:spMkLst>
            <pc:docMk/>
            <pc:sldMk cId="956708106" sldId="277"/>
            <ac:spMk id="7" creationId="{25C862CA-D6F6-CB13-1090-53E63F150608}"/>
          </ac:spMkLst>
        </pc:spChg>
        <pc:spChg chg="add del mod">
          <ac:chgData name="David Cloos" userId="a0df4ffa-4acd-4a3f-85ba-c209942bce23" providerId="ADAL" clId="{B8F3E6DA-B9FD-4A91-8A5C-24835FD2D71D}" dt="2023-06-28T05:19:29.965" v="7491" actId="478"/>
          <ac:spMkLst>
            <pc:docMk/>
            <pc:sldMk cId="956708106" sldId="277"/>
            <ac:spMk id="7" creationId="{5CFF7330-8B19-DBE4-55CE-1E3695992267}"/>
          </ac:spMkLst>
        </pc:spChg>
        <pc:spChg chg="add mod">
          <ac:chgData name="David Cloos" userId="a0df4ffa-4acd-4a3f-85ba-c209942bce23" providerId="ADAL" clId="{B8F3E6DA-B9FD-4A91-8A5C-24835FD2D71D}" dt="2023-06-27T18:45:27.116" v="6501"/>
          <ac:spMkLst>
            <pc:docMk/>
            <pc:sldMk cId="956708106" sldId="277"/>
            <ac:spMk id="8" creationId="{A100D05A-D9ED-56AF-A830-F79A7F552A74}"/>
          </ac:spMkLst>
        </pc:spChg>
        <pc:picChg chg="add mod">
          <ac:chgData name="David Cloos" userId="a0df4ffa-4acd-4a3f-85ba-c209942bce23" providerId="ADAL" clId="{B8F3E6DA-B9FD-4A91-8A5C-24835FD2D71D}" dt="2023-06-28T05:49:44.295" v="8021"/>
          <ac:picMkLst>
            <pc:docMk/>
            <pc:sldMk cId="956708106" sldId="277"/>
            <ac:picMk id="9" creationId="{335A56AD-9D42-250C-79D5-A71D6F6A7B61}"/>
          </ac:picMkLst>
        </pc:picChg>
      </pc:sldChg>
      <pc:sldChg chg="addSp delSp modSp add mod modNotesTx">
        <pc:chgData name="David Cloos" userId="a0df4ffa-4acd-4a3f-85ba-c209942bce23" providerId="ADAL" clId="{B8F3E6DA-B9FD-4A91-8A5C-24835FD2D71D}" dt="2023-06-28T07:00:06.548" v="8540" actId="20577"/>
        <pc:sldMkLst>
          <pc:docMk/>
          <pc:sldMk cId="19695996" sldId="278"/>
        </pc:sldMkLst>
        <pc:spChg chg="mod">
          <ac:chgData name="David Cloos" userId="a0df4ffa-4acd-4a3f-85ba-c209942bce23" providerId="ADAL" clId="{B8F3E6DA-B9FD-4A91-8A5C-24835FD2D71D}" dt="2023-06-27T11:19:38.447" v="1761" actId="20577"/>
          <ac:spMkLst>
            <pc:docMk/>
            <pc:sldMk cId="19695996" sldId="278"/>
            <ac:spMk id="2" creationId="{C7C99FCA-4E25-BD62-C7D0-A205C3C1AC4F}"/>
          </ac:spMkLst>
        </pc:spChg>
        <pc:spChg chg="del mod">
          <ac:chgData name="David Cloos" userId="a0df4ffa-4acd-4a3f-85ba-c209942bce23" providerId="ADAL" clId="{B8F3E6DA-B9FD-4A91-8A5C-24835FD2D71D}" dt="2023-06-27T11:20:16.996" v="1781" actId="478"/>
          <ac:spMkLst>
            <pc:docMk/>
            <pc:sldMk cId="19695996" sldId="278"/>
            <ac:spMk id="3" creationId="{66824D34-8BA7-3E0E-ECA9-180830934E2F}"/>
          </ac:spMkLst>
        </pc:spChg>
        <pc:spChg chg="mod">
          <ac:chgData name="David Cloos" userId="a0df4ffa-4acd-4a3f-85ba-c209942bce23" providerId="ADAL" clId="{B8F3E6DA-B9FD-4A91-8A5C-24835FD2D71D}" dt="2023-06-27T16:14:16.796" v="5400" actId="947"/>
          <ac:spMkLst>
            <pc:docMk/>
            <pc:sldMk cId="19695996" sldId="278"/>
            <ac:spMk id="7" creationId="{25C862CA-D6F6-CB13-1090-53E63F150608}"/>
          </ac:spMkLst>
        </pc:spChg>
        <pc:spChg chg="add mod">
          <ac:chgData name="David Cloos" userId="a0df4ffa-4acd-4a3f-85ba-c209942bce23" providerId="ADAL" clId="{B8F3E6DA-B9FD-4A91-8A5C-24835FD2D71D}" dt="2023-06-27T11:20:10.022" v="1780" actId="20577"/>
          <ac:spMkLst>
            <pc:docMk/>
            <pc:sldMk cId="19695996" sldId="278"/>
            <ac:spMk id="8" creationId="{0B2124AD-D899-A815-A309-70136163CA91}"/>
          </ac:spMkLst>
        </pc:spChg>
        <pc:spChg chg="add mod">
          <ac:chgData name="David Cloos" userId="a0df4ffa-4acd-4a3f-85ba-c209942bce23" providerId="ADAL" clId="{B8F3E6DA-B9FD-4A91-8A5C-24835FD2D71D}" dt="2023-06-28T07:00:06.548" v="8540" actId="20577"/>
          <ac:spMkLst>
            <pc:docMk/>
            <pc:sldMk cId="19695996" sldId="278"/>
            <ac:spMk id="10" creationId="{0FB01C5F-7278-2290-4534-D4AA77174EDE}"/>
          </ac:spMkLst>
        </pc:spChg>
        <pc:picChg chg="add del mod">
          <ac:chgData name="David Cloos" userId="a0df4ffa-4acd-4a3f-85ba-c209942bce23" providerId="ADAL" clId="{B8F3E6DA-B9FD-4A91-8A5C-24835FD2D71D}" dt="2023-06-27T11:23:26.995" v="1785" actId="478"/>
          <ac:picMkLst>
            <pc:docMk/>
            <pc:sldMk cId="19695996" sldId="278"/>
            <ac:picMk id="11" creationId="{EEA79AC5-84BA-6F80-27DF-FD222D837BA7}"/>
          </ac:picMkLst>
        </pc:picChg>
        <pc:picChg chg="add mod">
          <ac:chgData name="David Cloos" userId="a0df4ffa-4acd-4a3f-85ba-c209942bce23" providerId="ADAL" clId="{B8F3E6DA-B9FD-4A91-8A5C-24835FD2D71D}" dt="2023-06-27T15:47:54.980" v="4876"/>
          <ac:picMkLst>
            <pc:docMk/>
            <pc:sldMk cId="19695996" sldId="278"/>
            <ac:picMk id="12" creationId="{EC6BC836-0C30-E13B-A72E-6D4B623CAA9D}"/>
          </ac:picMkLst>
        </pc:picChg>
      </pc:sldChg>
      <pc:sldChg chg="addSp delSp modSp new mod modNotesTx">
        <pc:chgData name="David Cloos" userId="a0df4ffa-4acd-4a3f-85ba-c209942bce23" providerId="ADAL" clId="{B8F3E6DA-B9FD-4A91-8A5C-24835FD2D71D}" dt="2023-06-28T07:31:30.828" v="8812" actId="20577"/>
        <pc:sldMkLst>
          <pc:docMk/>
          <pc:sldMk cId="858834921" sldId="279"/>
        </pc:sldMkLst>
        <pc:spChg chg="mod">
          <ac:chgData name="David Cloos" userId="a0df4ffa-4acd-4a3f-85ba-c209942bce23" providerId="ADAL" clId="{B8F3E6DA-B9FD-4A91-8A5C-24835FD2D71D}" dt="2023-06-27T12:34:45.778" v="3731" actId="20577"/>
          <ac:spMkLst>
            <pc:docMk/>
            <pc:sldMk cId="858834921" sldId="279"/>
            <ac:spMk id="2" creationId="{829F9349-F24D-392C-0D5A-0403B615EC99}"/>
          </ac:spMkLst>
        </pc:spChg>
        <pc:spChg chg="mod">
          <ac:chgData name="David Cloos" userId="a0df4ffa-4acd-4a3f-85ba-c209942bce23" providerId="ADAL" clId="{B8F3E6DA-B9FD-4A91-8A5C-24835FD2D71D}" dt="2023-06-28T05:48:28.762" v="7992" actId="20577"/>
          <ac:spMkLst>
            <pc:docMk/>
            <pc:sldMk cId="858834921" sldId="279"/>
            <ac:spMk id="3" creationId="{2986F3F9-84B2-C3A3-4CA7-FC294910B712}"/>
          </ac:spMkLst>
        </pc:spChg>
        <pc:spChg chg="add mod">
          <ac:chgData name="David Cloos" userId="a0df4ffa-4acd-4a3f-85ba-c209942bce23" providerId="ADAL" clId="{B8F3E6DA-B9FD-4A91-8A5C-24835FD2D71D}" dt="2023-06-27T12:37:51.588" v="3820" actId="14100"/>
          <ac:spMkLst>
            <pc:docMk/>
            <pc:sldMk cId="858834921" sldId="279"/>
            <ac:spMk id="8" creationId="{47E4AC7A-A0A6-6729-0905-0DC1465C6EF4}"/>
          </ac:spMkLst>
        </pc:spChg>
        <pc:spChg chg="add mod">
          <ac:chgData name="David Cloos" userId="a0df4ffa-4acd-4a3f-85ba-c209942bce23" providerId="ADAL" clId="{B8F3E6DA-B9FD-4A91-8A5C-24835FD2D71D}" dt="2023-06-27T18:45:23.474" v="6499"/>
          <ac:spMkLst>
            <pc:docMk/>
            <pc:sldMk cId="858834921" sldId="279"/>
            <ac:spMk id="11" creationId="{8766E239-240A-DFA7-FAE0-2AC887CA61C5}"/>
          </ac:spMkLst>
        </pc:spChg>
        <pc:picChg chg="add mod">
          <ac:chgData name="David Cloos" userId="a0df4ffa-4acd-4a3f-85ba-c209942bce23" providerId="ADAL" clId="{B8F3E6DA-B9FD-4A91-8A5C-24835FD2D71D}" dt="2023-06-27T12:35:06.184" v="3737"/>
          <ac:picMkLst>
            <pc:docMk/>
            <pc:sldMk cId="858834921" sldId="279"/>
            <ac:picMk id="7" creationId="{33B59FE1-9AB1-E869-EF63-9A9DF3515AC9}"/>
          </ac:picMkLst>
        </pc:picChg>
        <pc:picChg chg="add del mod">
          <ac:chgData name="David Cloos" userId="a0df4ffa-4acd-4a3f-85ba-c209942bce23" providerId="ADAL" clId="{B8F3E6DA-B9FD-4A91-8A5C-24835FD2D71D}" dt="2023-06-27T12:38:57.460" v="3832" actId="478"/>
          <ac:picMkLst>
            <pc:docMk/>
            <pc:sldMk cId="858834921" sldId="279"/>
            <ac:picMk id="10" creationId="{1B7BA438-374F-667C-9428-804E435DC607}"/>
          </ac:picMkLst>
        </pc:picChg>
      </pc:sldChg>
      <pc:sldChg chg="addSp delSp modSp add mod ord modNotesTx">
        <pc:chgData name="David Cloos" userId="a0df4ffa-4acd-4a3f-85ba-c209942bce23" providerId="ADAL" clId="{B8F3E6DA-B9FD-4A91-8A5C-24835FD2D71D}" dt="2023-06-28T07:10:03.011" v="8720"/>
        <pc:sldMkLst>
          <pc:docMk/>
          <pc:sldMk cId="2237597147" sldId="280"/>
        </pc:sldMkLst>
        <pc:spChg chg="mod">
          <ac:chgData name="David Cloos" userId="a0df4ffa-4acd-4a3f-85ba-c209942bce23" providerId="ADAL" clId="{B8F3E6DA-B9FD-4A91-8A5C-24835FD2D71D}" dt="2023-06-27T16:14:31.097" v="5403" actId="947"/>
          <ac:spMkLst>
            <pc:docMk/>
            <pc:sldMk cId="2237597147" sldId="280"/>
            <ac:spMk id="2" creationId="{486234A6-B3E9-8E08-6DF0-4456F06F4964}"/>
          </ac:spMkLst>
        </pc:spChg>
        <pc:spChg chg="del mod">
          <ac:chgData name="David Cloos" userId="a0df4ffa-4acd-4a3f-85ba-c209942bce23" providerId="ADAL" clId="{B8F3E6DA-B9FD-4A91-8A5C-24835FD2D71D}" dt="2023-06-27T16:07:38.084" v="5007" actId="478"/>
          <ac:spMkLst>
            <pc:docMk/>
            <pc:sldMk cId="2237597147" sldId="280"/>
            <ac:spMk id="3" creationId="{5837744D-B4D4-4814-F99F-8A517EABC4C3}"/>
          </ac:spMkLst>
        </pc:spChg>
        <pc:spChg chg="del">
          <ac:chgData name="David Cloos" userId="a0df4ffa-4acd-4a3f-85ba-c209942bce23" providerId="ADAL" clId="{B8F3E6DA-B9FD-4A91-8A5C-24835FD2D71D}" dt="2023-06-27T12:53:54.335" v="4028" actId="478"/>
          <ac:spMkLst>
            <pc:docMk/>
            <pc:sldMk cId="2237597147" sldId="280"/>
            <ac:spMk id="13" creationId="{F40F6985-DFA1-AE61-FE1D-8ACA1DCC0FE7}"/>
          </ac:spMkLst>
        </pc:spChg>
        <pc:spChg chg="del">
          <ac:chgData name="David Cloos" userId="a0df4ffa-4acd-4a3f-85ba-c209942bce23" providerId="ADAL" clId="{B8F3E6DA-B9FD-4A91-8A5C-24835FD2D71D}" dt="2023-06-27T12:53:53.285" v="4027" actId="478"/>
          <ac:spMkLst>
            <pc:docMk/>
            <pc:sldMk cId="2237597147" sldId="280"/>
            <ac:spMk id="14" creationId="{0D9B97E0-AC2E-74CB-D939-3C24CA128C5D}"/>
          </ac:spMkLst>
        </pc:spChg>
        <pc:spChg chg="add mod">
          <ac:chgData name="David Cloos" userId="a0df4ffa-4acd-4a3f-85ba-c209942bce23" providerId="ADAL" clId="{B8F3E6DA-B9FD-4A91-8A5C-24835FD2D71D}" dt="2023-06-28T07:07:13.525" v="8680" actId="20577"/>
          <ac:spMkLst>
            <pc:docMk/>
            <pc:sldMk cId="2237597147" sldId="280"/>
            <ac:spMk id="15" creationId="{2BE40480-91DA-5037-EFFF-7313A01EC203}"/>
          </ac:spMkLst>
        </pc:spChg>
        <pc:spChg chg="add mod">
          <ac:chgData name="David Cloos" userId="a0df4ffa-4acd-4a3f-85ba-c209942bce23" providerId="ADAL" clId="{B8F3E6DA-B9FD-4A91-8A5C-24835FD2D71D}" dt="2023-06-27T16:14:21.953" v="5401"/>
          <ac:spMkLst>
            <pc:docMk/>
            <pc:sldMk cId="2237597147" sldId="280"/>
            <ac:spMk id="20" creationId="{C86176ED-799C-2AF0-4B95-7BE3BB05CF41}"/>
          </ac:spMkLst>
        </pc:spChg>
        <pc:spChg chg="add mod ord">
          <ac:chgData name="David Cloos" userId="a0df4ffa-4acd-4a3f-85ba-c209942bce23" providerId="ADAL" clId="{B8F3E6DA-B9FD-4A91-8A5C-24835FD2D71D}" dt="2023-06-28T07:03:15.442" v="8617" actId="14100"/>
          <ac:spMkLst>
            <pc:docMk/>
            <pc:sldMk cId="2237597147" sldId="280"/>
            <ac:spMk id="25" creationId="{6F0ACB42-9B3D-2416-069B-C2480BFB83E1}"/>
          </ac:spMkLst>
        </pc:spChg>
        <pc:spChg chg="add del">
          <ac:chgData name="David Cloos" userId="a0df4ffa-4acd-4a3f-85ba-c209942bce23" providerId="ADAL" clId="{B8F3E6DA-B9FD-4A91-8A5C-24835FD2D71D}" dt="2023-06-27T16:29:48.715" v="5481" actId="22"/>
          <ac:spMkLst>
            <pc:docMk/>
            <pc:sldMk cId="2237597147" sldId="280"/>
            <ac:spMk id="29" creationId="{710A98F8-9CCA-D04A-F7F2-875A2B9384C7}"/>
          </ac:spMkLst>
        </pc:spChg>
        <pc:picChg chg="del">
          <ac:chgData name="David Cloos" userId="a0df4ffa-4acd-4a3f-85ba-c209942bce23" providerId="ADAL" clId="{B8F3E6DA-B9FD-4A91-8A5C-24835FD2D71D}" dt="2023-06-27T12:53:54.810" v="4029" actId="478"/>
          <ac:picMkLst>
            <pc:docMk/>
            <pc:sldMk cId="2237597147" sldId="280"/>
            <ac:picMk id="8" creationId="{FE7589CE-7698-B975-106C-62FDE38EF8B0}"/>
          </ac:picMkLst>
        </pc:picChg>
        <pc:picChg chg="add mod">
          <ac:chgData name="David Cloos" userId="a0df4ffa-4acd-4a3f-85ba-c209942bce23" providerId="ADAL" clId="{B8F3E6DA-B9FD-4A91-8A5C-24835FD2D71D}" dt="2023-06-27T16:57:07.379" v="5818" actId="1076"/>
          <ac:picMkLst>
            <pc:docMk/>
            <pc:sldMk cId="2237597147" sldId="280"/>
            <ac:picMk id="9" creationId="{24D12043-2705-F0BC-8DAD-3DCB205517CD}"/>
          </ac:picMkLst>
        </pc:picChg>
        <pc:picChg chg="del">
          <ac:chgData name="David Cloos" userId="a0df4ffa-4acd-4a3f-85ba-c209942bce23" providerId="ADAL" clId="{B8F3E6DA-B9FD-4A91-8A5C-24835FD2D71D}" dt="2023-06-27T12:53:55.090" v="4030" actId="478"/>
          <ac:picMkLst>
            <pc:docMk/>
            <pc:sldMk cId="2237597147" sldId="280"/>
            <ac:picMk id="10" creationId="{79040D43-F3D8-D3B8-FC58-7FCB1FE3837B}"/>
          </ac:picMkLst>
        </pc:picChg>
        <pc:picChg chg="del">
          <ac:chgData name="David Cloos" userId="a0df4ffa-4acd-4a3f-85ba-c209942bce23" providerId="ADAL" clId="{B8F3E6DA-B9FD-4A91-8A5C-24835FD2D71D}" dt="2023-06-27T12:53:51.900" v="4026" actId="478"/>
          <ac:picMkLst>
            <pc:docMk/>
            <pc:sldMk cId="2237597147" sldId="280"/>
            <ac:picMk id="12" creationId="{3B6C2118-B5F4-97D0-95EA-858E4FF391C4}"/>
          </ac:picMkLst>
        </pc:picChg>
        <pc:picChg chg="add del mod">
          <ac:chgData name="David Cloos" userId="a0df4ffa-4acd-4a3f-85ba-c209942bce23" providerId="ADAL" clId="{B8F3E6DA-B9FD-4A91-8A5C-24835FD2D71D}" dt="2023-06-27T16:18:54.712" v="5409" actId="478"/>
          <ac:picMkLst>
            <pc:docMk/>
            <pc:sldMk cId="2237597147" sldId="280"/>
            <ac:picMk id="17" creationId="{9A3B7C48-D10A-E97E-0CF6-62D0614435C2}"/>
          </ac:picMkLst>
        </pc:picChg>
        <pc:picChg chg="add mod">
          <ac:chgData name="David Cloos" userId="a0df4ffa-4acd-4a3f-85ba-c209942bce23" providerId="ADAL" clId="{B8F3E6DA-B9FD-4A91-8A5C-24835FD2D71D}" dt="2023-06-27T16:14:38.037" v="5404" actId="1076"/>
          <ac:picMkLst>
            <pc:docMk/>
            <pc:sldMk cId="2237597147" sldId="280"/>
            <ac:picMk id="19" creationId="{700D6E46-23B8-1B38-67A4-F5AD845F2EA8}"/>
          </ac:picMkLst>
        </pc:picChg>
        <pc:picChg chg="add mod">
          <ac:chgData name="David Cloos" userId="a0df4ffa-4acd-4a3f-85ba-c209942bce23" providerId="ADAL" clId="{B8F3E6DA-B9FD-4A91-8A5C-24835FD2D71D}" dt="2023-06-27T16:19:50.912" v="5443" actId="1035"/>
          <ac:picMkLst>
            <pc:docMk/>
            <pc:sldMk cId="2237597147" sldId="280"/>
            <ac:picMk id="22" creationId="{DCE4CE8F-C389-D233-6CBA-43592D8D835F}"/>
          </ac:picMkLst>
        </pc:picChg>
        <pc:picChg chg="add mod">
          <ac:chgData name="David Cloos" userId="a0df4ffa-4acd-4a3f-85ba-c209942bce23" providerId="ADAL" clId="{B8F3E6DA-B9FD-4A91-8A5C-24835FD2D71D}" dt="2023-06-27T16:19:16.022" v="5438" actId="1036"/>
          <ac:picMkLst>
            <pc:docMk/>
            <pc:sldMk cId="2237597147" sldId="280"/>
            <ac:picMk id="24" creationId="{0D5F49EF-93FD-3E8C-2E00-CFC351DAB4A4}"/>
          </ac:picMkLst>
        </pc:picChg>
        <pc:picChg chg="add mod">
          <ac:chgData name="David Cloos" userId="a0df4ffa-4acd-4a3f-85ba-c209942bce23" providerId="ADAL" clId="{B8F3E6DA-B9FD-4A91-8A5C-24835FD2D71D}" dt="2023-06-28T07:03:11.680" v="8616" actId="1076"/>
          <ac:picMkLst>
            <pc:docMk/>
            <pc:sldMk cId="2237597147" sldId="280"/>
            <ac:picMk id="27" creationId="{894245F7-39EB-34CB-946F-D88E8E623053}"/>
          </ac:picMkLst>
        </pc:picChg>
        <pc:picChg chg="add mod">
          <ac:chgData name="David Cloos" userId="a0df4ffa-4acd-4a3f-85ba-c209942bce23" providerId="ADAL" clId="{B8F3E6DA-B9FD-4A91-8A5C-24835FD2D71D}" dt="2023-06-28T07:03:08.952" v="8615" actId="1076"/>
          <ac:picMkLst>
            <pc:docMk/>
            <pc:sldMk cId="2237597147" sldId="280"/>
            <ac:picMk id="31" creationId="{87E5E0D4-F270-C69A-7A4F-BF80AF060624}"/>
          </ac:picMkLst>
        </pc:picChg>
      </pc:sldChg>
      <pc:sldChg chg="addSp delSp modSp new mod ord">
        <pc:chgData name="David Cloos" userId="a0df4ffa-4acd-4a3f-85ba-c209942bce23" providerId="ADAL" clId="{B8F3E6DA-B9FD-4A91-8A5C-24835FD2D71D}" dt="2023-06-28T04:40:40.670" v="6639" actId="478"/>
        <pc:sldMkLst>
          <pc:docMk/>
          <pc:sldMk cId="2220789306" sldId="281"/>
        </pc:sldMkLst>
        <pc:spChg chg="mod">
          <ac:chgData name="David Cloos" userId="a0df4ffa-4acd-4a3f-85ba-c209942bce23" providerId="ADAL" clId="{B8F3E6DA-B9FD-4A91-8A5C-24835FD2D71D}" dt="2023-06-27T17:18:55.518" v="5850" actId="20577"/>
          <ac:spMkLst>
            <pc:docMk/>
            <pc:sldMk cId="2220789306" sldId="281"/>
            <ac:spMk id="2" creationId="{7DF6DACB-8C32-B92B-7C83-86994D37A32C}"/>
          </ac:spMkLst>
        </pc:spChg>
        <pc:spChg chg="add mod">
          <ac:chgData name="David Cloos" userId="a0df4ffa-4acd-4a3f-85ba-c209942bce23" providerId="ADAL" clId="{B8F3E6DA-B9FD-4A91-8A5C-24835FD2D71D}" dt="2023-06-28T04:39:56.487" v="6638"/>
          <ac:spMkLst>
            <pc:docMk/>
            <pc:sldMk cId="2220789306" sldId="281"/>
            <ac:spMk id="3" creationId="{02F2A6A5-A716-A36E-8AF4-1CD7DB431390}"/>
          </ac:spMkLst>
        </pc:spChg>
        <pc:spChg chg="del">
          <ac:chgData name="David Cloos" userId="a0df4ffa-4acd-4a3f-85ba-c209942bce23" providerId="ADAL" clId="{B8F3E6DA-B9FD-4A91-8A5C-24835FD2D71D}" dt="2023-06-27T13:03:13.190" v="4142"/>
          <ac:spMkLst>
            <pc:docMk/>
            <pc:sldMk cId="2220789306" sldId="281"/>
            <ac:spMk id="3" creationId="{38217790-DA48-11D3-8574-F249DC1041EF}"/>
          </ac:spMkLst>
        </pc:spChg>
        <pc:spChg chg="del">
          <ac:chgData name="David Cloos" userId="a0df4ffa-4acd-4a3f-85ba-c209942bce23" providerId="ADAL" clId="{B8F3E6DA-B9FD-4A91-8A5C-24835FD2D71D}" dt="2023-06-28T04:39:55.669" v="6637" actId="478"/>
          <ac:spMkLst>
            <pc:docMk/>
            <pc:sldMk cId="2220789306" sldId="281"/>
            <ac:spMk id="4" creationId="{DDB4905B-E3E0-32E9-3836-43D899531BD1}"/>
          </ac:spMkLst>
        </pc:spChg>
        <pc:spChg chg="del">
          <ac:chgData name="David Cloos" userId="a0df4ffa-4acd-4a3f-85ba-c209942bce23" providerId="ADAL" clId="{B8F3E6DA-B9FD-4A91-8A5C-24835FD2D71D}" dt="2023-06-28T04:39:54.650" v="6636" actId="478"/>
          <ac:spMkLst>
            <pc:docMk/>
            <pc:sldMk cId="2220789306" sldId="281"/>
            <ac:spMk id="6" creationId="{CFDE7D00-7EE6-0464-91B4-F43236DF7973}"/>
          </ac:spMkLst>
        </pc:spChg>
        <pc:spChg chg="add mod">
          <ac:chgData name="David Cloos" userId="a0df4ffa-4acd-4a3f-85ba-c209942bce23" providerId="ADAL" clId="{B8F3E6DA-B9FD-4A91-8A5C-24835FD2D71D}" dt="2023-06-28T04:39:56.487" v="6638"/>
          <ac:spMkLst>
            <pc:docMk/>
            <pc:sldMk cId="2220789306" sldId="281"/>
            <ac:spMk id="7" creationId="{584A5861-2729-B566-BC4B-FDCD9FEAA120}"/>
          </ac:spMkLst>
        </pc:spChg>
        <pc:spChg chg="add del mod">
          <ac:chgData name="David Cloos" userId="a0df4ffa-4acd-4a3f-85ba-c209942bce23" providerId="ADAL" clId="{B8F3E6DA-B9FD-4A91-8A5C-24835FD2D71D}" dt="2023-06-27T14:06:37.603" v="4254" actId="478"/>
          <ac:spMkLst>
            <pc:docMk/>
            <pc:sldMk cId="2220789306" sldId="281"/>
            <ac:spMk id="7" creationId="{8B89BC77-EC7A-1719-8D72-1E1866FF7EB1}"/>
          </ac:spMkLst>
        </pc:spChg>
        <pc:spChg chg="add mod">
          <ac:chgData name="David Cloos" userId="a0df4ffa-4acd-4a3f-85ba-c209942bce23" providerId="ADAL" clId="{B8F3E6DA-B9FD-4A91-8A5C-24835FD2D71D}" dt="2023-06-27T17:19:20.705" v="5854" actId="947"/>
          <ac:spMkLst>
            <pc:docMk/>
            <pc:sldMk cId="2220789306" sldId="281"/>
            <ac:spMk id="8" creationId="{3186973E-300C-9E55-FB96-C6D49877289B}"/>
          </ac:spMkLst>
        </pc:spChg>
        <pc:spChg chg="del">
          <ac:chgData name="David Cloos" userId="a0df4ffa-4acd-4a3f-85ba-c209942bce23" providerId="ADAL" clId="{B8F3E6DA-B9FD-4A91-8A5C-24835FD2D71D}" dt="2023-06-28T04:40:40.670" v="6639" actId="478"/>
          <ac:spMkLst>
            <pc:docMk/>
            <pc:sldMk cId="2220789306" sldId="281"/>
            <ac:spMk id="9" creationId="{7DA8BE01-17C4-BBB4-7DC6-167FC980BF5B}"/>
          </ac:spMkLst>
        </pc:spChg>
        <pc:picChg chg="add del mod">
          <ac:chgData name="David Cloos" userId="a0df4ffa-4acd-4a3f-85ba-c209942bce23" providerId="ADAL" clId="{B8F3E6DA-B9FD-4A91-8A5C-24835FD2D71D}" dt="2023-06-27T13:04:36.290" v="4144" actId="478"/>
          <ac:picMkLst>
            <pc:docMk/>
            <pc:sldMk cId="2220789306" sldId="281"/>
            <ac:picMk id="1026" creationId="{79E344C4-FA6A-0B6D-89A0-26C9C8C4BD4D}"/>
          </ac:picMkLst>
        </pc:picChg>
        <pc:picChg chg="add mod">
          <ac:chgData name="David Cloos" userId="a0df4ffa-4acd-4a3f-85ba-c209942bce23" providerId="ADAL" clId="{B8F3E6DA-B9FD-4A91-8A5C-24835FD2D71D}" dt="2023-06-27T14:06:33.893" v="4253" actId="1076"/>
          <ac:picMkLst>
            <pc:docMk/>
            <pc:sldMk cId="2220789306" sldId="281"/>
            <ac:picMk id="1028" creationId="{AAA9943C-5141-3FC7-D099-F14B6AF310D4}"/>
          </ac:picMkLst>
        </pc:picChg>
      </pc:sldChg>
      <pc:sldChg chg="addSp modSp new mod modNotesTx">
        <pc:chgData name="David Cloos" userId="a0df4ffa-4acd-4a3f-85ba-c209942bce23" providerId="ADAL" clId="{B8F3E6DA-B9FD-4A91-8A5C-24835FD2D71D}" dt="2023-06-28T07:01:07.126" v="8612" actId="20577"/>
        <pc:sldMkLst>
          <pc:docMk/>
          <pc:sldMk cId="830076841" sldId="282"/>
        </pc:sldMkLst>
        <pc:spChg chg="mod">
          <ac:chgData name="David Cloos" userId="a0df4ffa-4acd-4a3f-85ba-c209942bce23" providerId="ADAL" clId="{B8F3E6DA-B9FD-4A91-8A5C-24835FD2D71D}" dt="2023-06-27T14:07:02.297" v="4262" actId="20577"/>
          <ac:spMkLst>
            <pc:docMk/>
            <pc:sldMk cId="830076841" sldId="282"/>
            <ac:spMk id="2" creationId="{2AA4E36C-38C8-235C-B14B-8F832A8EE9B1}"/>
          </ac:spMkLst>
        </pc:spChg>
        <pc:spChg chg="mod">
          <ac:chgData name="David Cloos" userId="a0df4ffa-4acd-4a3f-85ba-c209942bce23" providerId="ADAL" clId="{B8F3E6DA-B9FD-4A91-8A5C-24835FD2D71D}" dt="2023-06-27T14:40:59.834" v="4506" actId="113"/>
          <ac:spMkLst>
            <pc:docMk/>
            <pc:sldMk cId="830076841" sldId="282"/>
            <ac:spMk id="3" creationId="{9D02951E-9348-320C-50B6-1FB134B3CC2D}"/>
          </ac:spMkLst>
        </pc:spChg>
        <pc:spChg chg="add mod">
          <ac:chgData name="David Cloos" userId="a0df4ffa-4acd-4a3f-85ba-c209942bce23" providerId="ADAL" clId="{B8F3E6DA-B9FD-4A91-8A5C-24835FD2D71D}" dt="2023-06-27T14:47:55.234" v="4512" actId="20577"/>
          <ac:spMkLst>
            <pc:docMk/>
            <pc:sldMk cId="830076841" sldId="282"/>
            <ac:spMk id="7" creationId="{B3C5C336-A40B-E7F6-8259-F6C3A4F90F5F}"/>
          </ac:spMkLst>
        </pc:spChg>
        <pc:spChg chg="add mod">
          <ac:chgData name="David Cloos" userId="a0df4ffa-4acd-4a3f-85ba-c209942bce23" providerId="ADAL" clId="{B8F3E6DA-B9FD-4A91-8A5C-24835FD2D71D}" dt="2023-06-27T14:40:47.369" v="4505" actId="1076"/>
          <ac:spMkLst>
            <pc:docMk/>
            <pc:sldMk cId="830076841" sldId="282"/>
            <ac:spMk id="12" creationId="{B10A252B-FCCC-A1E3-6107-48734E2297C0}"/>
          </ac:spMkLst>
        </pc:spChg>
        <pc:spChg chg="add mod">
          <ac:chgData name="David Cloos" userId="a0df4ffa-4acd-4a3f-85ba-c209942bce23" providerId="ADAL" clId="{B8F3E6DA-B9FD-4A91-8A5C-24835FD2D71D}" dt="2023-06-27T14:37:08.766" v="4467" actId="20577"/>
          <ac:spMkLst>
            <pc:docMk/>
            <pc:sldMk cId="830076841" sldId="282"/>
            <ac:spMk id="15" creationId="{27D370E7-7802-FC9D-4E18-682C812AE57E}"/>
          </ac:spMkLst>
        </pc:spChg>
        <pc:spChg chg="add mod">
          <ac:chgData name="David Cloos" userId="a0df4ffa-4acd-4a3f-85ba-c209942bce23" providerId="ADAL" clId="{B8F3E6DA-B9FD-4A91-8A5C-24835FD2D71D}" dt="2023-06-27T14:37:57.054" v="4487" actId="20577"/>
          <ac:spMkLst>
            <pc:docMk/>
            <pc:sldMk cId="830076841" sldId="282"/>
            <ac:spMk id="18" creationId="{B0744107-1E1A-2C90-C3BA-F330E2B4A008}"/>
          </ac:spMkLst>
        </pc:spChg>
        <pc:picChg chg="add mod">
          <ac:chgData name="David Cloos" userId="a0df4ffa-4acd-4a3f-85ba-c209942bce23" providerId="ADAL" clId="{B8F3E6DA-B9FD-4A91-8A5C-24835FD2D71D}" dt="2023-06-27T14:08:00.976" v="4279" actId="1076"/>
          <ac:picMkLst>
            <pc:docMk/>
            <pc:sldMk cId="830076841" sldId="282"/>
            <ac:picMk id="9" creationId="{CE9C27DC-2B6F-272C-FC2E-C27D40E38D15}"/>
          </ac:picMkLst>
        </pc:picChg>
        <pc:picChg chg="add mod">
          <ac:chgData name="David Cloos" userId="a0df4ffa-4acd-4a3f-85ba-c209942bce23" providerId="ADAL" clId="{B8F3E6DA-B9FD-4A91-8A5C-24835FD2D71D}" dt="2023-06-28T07:00:32.766" v="8541" actId="1076"/>
          <ac:picMkLst>
            <pc:docMk/>
            <pc:sldMk cId="830076841" sldId="282"/>
            <ac:picMk id="11" creationId="{C54FF60E-5DEF-2C0A-2467-93C929AEF500}"/>
          </ac:picMkLst>
        </pc:picChg>
        <pc:picChg chg="add mod">
          <ac:chgData name="David Cloos" userId="a0df4ffa-4acd-4a3f-85ba-c209942bce23" providerId="ADAL" clId="{B8F3E6DA-B9FD-4A91-8A5C-24835FD2D71D}" dt="2023-06-28T07:00:32.766" v="8541" actId="1076"/>
          <ac:picMkLst>
            <pc:docMk/>
            <pc:sldMk cId="830076841" sldId="282"/>
            <ac:picMk id="14" creationId="{8CFEA467-6A45-3571-5FC8-588B6D8A34FC}"/>
          </ac:picMkLst>
        </pc:picChg>
        <pc:picChg chg="add mod">
          <ac:chgData name="David Cloos" userId="a0df4ffa-4acd-4a3f-85ba-c209942bce23" providerId="ADAL" clId="{B8F3E6DA-B9FD-4A91-8A5C-24835FD2D71D}" dt="2023-06-28T07:00:32.766" v="8541" actId="1076"/>
          <ac:picMkLst>
            <pc:docMk/>
            <pc:sldMk cId="830076841" sldId="282"/>
            <ac:picMk id="17" creationId="{B8BFDB7C-F3DA-54EF-AC50-61B0FA7FAEAA}"/>
          </ac:picMkLst>
        </pc:picChg>
      </pc:sldChg>
      <pc:sldChg chg="addSp delSp modSp new mod">
        <pc:chgData name="David Cloos" userId="a0df4ffa-4acd-4a3f-85ba-c209942bce23" providerId="ADAL" clId="{B8F3E6DA-B9FD-4A91-8A5C-24835FD2D71D}" dt="2023-06-27T18:41:41.752" v="6493" actId="404"/>
        <pc:sldMkLst>
          <pc:docMk/>
          <pc:sldMk cId="951093142" sldId="283"/>
        </pc:sldMkLst>
        <pc:spChg chg="mod">
          <ac:chgData name="David Cloos" userId="a0df4ffa-4acd-4a3f-85ba-c209942bce23" providerId="ADAL" clId="{B8F3E6DA-B9FD-4A91-8A5C-24835FD2D71D}" dt="2023-06-27T18:41:41.752" v="6493" actId="404"/>
          <ac:spMkLst>
            <pc:docMk/>
            <pc:sldMk cId="951093142" sldId="283"/>
            <ac:spMk id="2" creationId="{C7A5A954-D393-75B1-5DB5-5544DD200A8F}"/>
          </ac:spMkLst>
        </pc:spChg>
        <pc:spChg chg="del">
          <ac:chgData name="David Cloos" userId="a0df4ffa-4acd-4a3f-85ba-c209942bce23" providerId="ADAL" clId="{B8F3E6DA-B9FD-4A91-8A5C-24835FD2D71D}" dt="2023-06-27T16:31:18.490" v="5566" actId="478"/>
          <ac:spMkLst>
            <pc:docMk/>
            <pc:sldMk cId="951093142" sldId="283"/>
            <ac:spMk id="3" creationId="{344E090D-C61F-5897-A8B1-5ED3D5BE310D}"/>
          </ac:spMkLst>
        </pc:spChg>
        <pc:picChg chg="add">
          <ac:chgData name="David Cloos" userId="a0df4ffa-4acd-4a3f-85ba-c209942bce23" providerId="ADAL" clId="{B8F3E6DA-B9FD-4A91-8A5C-24835FD2D71D}" dt="2023-06-27T16:31:18.720" v="5567" actId="22"/>
          <ac:picMkLst>
            <pc:docMk/>
            <pc:sldMk cId="951093142" sldId="283"/>
            <ac:picMk id="8" creationId="{8C166025-10C5-3049-C38C-52D6F5C6F94E}"/>
          </ac:picMkLst>
        </pc:picChg>
      </pc:sldChg>
      <pc:sldChg chg="new del">
        <pc:chgData name="David Cloos" userId="a0df4ffa-4acd-4a3f-85ba-c209942bce23" providerId="ADAL" clId="{B8F3E6DA-B9FD-4A91-8A5C-24835FD2D71D}" dt="2023-06-27T16:30:53.887" v="5542" actId="47"/>
        <pc:sldMkLst>
          <pc:docMk/>
          <pc:sldMk cId="280894250" sldId="284"/>
        </pc:sldMkLst>
      </pc:sldChg>
      <pc:sldChg chg="addSp delSp modSp add mod">
        <pc:chgData name="David Cloos" userId="a0df4ffa-4acd-4a3f-85ba-c209942bce23" providerId="ADAL" clId="{B8F3E6DA-B9FD-4A91-8A5C-24835FD2D71D}" dt="2023-06-27T16:31:49.540" v="5601" actId="20577"/>
        <pc:sldMkLst>
          <pc:docMk/>
          <pc:sldMk cId="1628218022" sldId="284"/>
        </pc:sldMkLst>
        <pc:spChg chg="mod">
          <ac:chgData name="David Cloos" userId="a0df4ffa-4acd-4a3f-85ba-c209942bce23" providerId="ADAL" clId="{B8F3E6DA-B9FD-4A91-8A5C-24835FD2D71D}" dt="2023-06-27T16:31:49.540" v="5601" actId="20577"/>
          <ac:spMkLst>
            <pc:docMk/>
            <pc:sldMk cId="1628218022" sldId="284"/>
            <ac:spMk id="2" creationId="{C7A5A954-D393-75B1-5DB5-5544DD200A8F}"/>
          </ac:spMkLst>
        </pc:spChg>
        <pc:picChg chg="add">
          <ac:chgData name="David Cloos" userId="a0df4ffa-4acd-4a3f-85ba-c209942bce23" providerId="ADAL" clId="{B8F3E6DA-B9FD-4A91-8A5C-24835FD2D71D}" dt="2023-06-27T16:31:40.367" v="5572" actId="22"/>
          <ac:picMkLst>
            <pc:docMk/>
            <pc:sldMk cId="1628218022" sldId="284"/>
            <ac:picMk id="7" creationId="{C7AB4986-684A-8CF7-54DE-D6B8AEEFB66A}"/>
          </ac:picMkLst>
        </pc:picChg>
        <pc:picChg chg="del">
          <ac:chgData name="David Cloos" userId="a0df4ffa-4acd-4a3f-85ba-c209942bce23" providerId="ADAL" clId="{B8F3E6DA-B9FD-4A91-8A5C-24835FD2D71D}" dt="2023-06-27T16:31:40.195" v="5571" actId="478"/>
          <ac:picMkLst>
            <pc:docMk/>
            <pc:sldMk cId="1628218022" sldId="284"/>
            <ac:picMk id="8" creationId="{8C166025-10C5-3049-C38C-52D6F5C6F94E}"/>
          </ac:picMkLst>
        </pc:picChg>
      </pc:sldChg>
      <pc:sldChg chg="addSp delSp modSp add mod">
        <pc:chgData name="David Cloos" userId="a0df4ffa-4acd-4a3f-85ba-c209942bce23" providerId="ADAL" clId="{B8F3E6DA-B9FD-4A91-8A5C-24835FD2D71D}" dt="2023-06-27T16:33:07.923" v="5621" actId="20577"/>
        <pc:sldMkLst>
          <pc:docMk/>
          <pc:sldMk cId="327491148" sldId="285"/>
        </pc:sldMkLst>
        <pc:spChg chg="mod">
          <ac:chgData name="David Cloos" userId="a0df4ffa-4acd-4a3f-85ba-c209942bce23" providerId="ADAL" clId="{B8F3E6DA-B9FD-4A91-8A5C-24835FD2D71D}" dt="2023-06-27T16:33:07.923" v="5621" actId="20577"/>
          <ac:spMkLst>
            <pc:docMk/>
            <pc:sldMk cId="327491148" sldId="285"/>
            <ac:spMk id="2" creationId="{C7A5A954-D393-75B1-5DB5-5544DD200A8F}"/>
          </ac:spMkLst>
        </pc:spChg>
        <pc:spChg chg="add del">
          <ac:chgData name="David Cloos" userId="a0df4ffa-4acd-4a3f-85ba-c209942bce23" providerId="ADAL" clId="{B8F3E6DA-B9FD-4A91-8A5C-24835FD2D71D}" dt="2023-06-27T16:32:22.326" v="5604" actId="22"/>
          <ac:spMkLst>
            <pc:docMk/>
            <pc:sldMk cId="327491148" sldId="285"/>
            <ac:spMk id="7" creationId="{ED0A4200-567A-26EF-80ED-64B1F6556447}"/>
          </ac:spMkLst>
        </pc:spChg>
        <pc:picChg chg="del">
          <ac:chgData name="David Cloos" userId="a0df4ffa-4acd-4a3f-85ba-c209942bce23" providerId="ADAL" clId="{B8F3E6DA-B9FD-4A91-8A5C-24835FD2D71D}" dt="2023-06-27T16:32:19.838" v="5602" actId="478"/>
          <ac:picMkLst>
            <pc:docMk/>
            <pc:sldMk cId="327491148" sldId="285"/>
            <ac:picMk id="8" creationId="{8C166025-10C5-3049-C38C-52D6F5C6F94E}"/>
          </ac:picMkLst>
        </pc:picChg>
        <pc:picChg chg="add">
          <ac:chgData name="David Cloos" userId="a0df4ffa-4acd-4a3f-85ba-c209942bce23" providerId="ADAL" clId="{B8F3E6DA-B9FD-4A91-8A5C-24835FD2D71D}" dt="2023-06-27T16:32:57.185" v="5605" actId="22"/>
          <ac:picMkLst>
            <pc:docMk/>
            <pc:sldMk cId="327491148" sldId="285"/>
            <ac:picMk id="10" creationId="{7CBEFD77-FC26-61C4-CD98-F645CCA6B2FA}"/>
          </ac:picMkLst>
        </pc:picChg>
      </pc:sldChg>
      <pc:sldChg chg="new del">
        <pc:chgData name="David Cloos" userId="a0df4ffa-4acd-4a3f-85ba-c209942bce23" providerId="ADAL" clId="{B8F3E6DA-B9FD-4A91-8A5C-24835FD2D71D}" dt="2023-06-27T16:30:54.801" v="5543" actId="47"/>
        <pc:sldMkLst>
          <pc:docMk/>
          <pc:sldMk cId="3015246559" sldId="285"/>
        </pc:sldMkLst>
      </pc:sldChg>
      <pc:sldChg chg="add del">
        <pc:chgData name="David Cloos" userId="a0df4ffa-4acd-4a3f-85ba-c209942bce23" providerId="ADAL" clId="{B8F3E6DA-B9FD-4A91-8A5C-24835FD2D71D}" dt="2023-06-27T18:43:32.157" v="6494" actId="47"/>
        <pc:sldMkLst>
          <pc:docMk/>
          <pc:sldMk cId="148631113" sldId="286"/>
        </pc:sldMkLst>
      </pc:sldChg>
      <pc:sldChg chg="new del">
        <pc:chgData name="David Cloos" userId="a0df4ffa-4acd-4a3f-85ba-c209942bce23" providerId="ADAL" clId="{B8F3E6DA-B9FD-4A91-8A5C-24835FD2D71D}" dt="2023-06-27T16:30:55.450" v="5544" actId="47"/>
        <pc:sldMkLst>
          <pc:docMk/>
          <pc:sldMk cId="3842904043" sldId="286"/>
        </pc:sldMkLst>
      </pc:sldChg>
      <pc:sldChg chg="addSp delSp modSp new mod">
        <pc:chgData name="David Cloos" userId="a0df4ffa-4acd-4a3f-85ba-c209942bce23" providerId="ADAL" clId="{B8F3E6DA-B9FD-4A91-8A5C-24835FD2D71D}" dt="2023-06-27T16:33:33.669" v="5646" actId="1076"/>
        <pc:sldMkLst>
          <pc:docMk/>
          <pc:sldMk cId="306387235" sldId="287"/>
        </pc:sldMkLst>
        <pc:spChg chg="mod">
          <ac:chgData name="David Cloos" userId="a0df4ffa-4acd-4a3f-85ba-c209942bce23" providerId="ADAL" clId="{B8F3E6DA-B9FD-4A91-8A5C-24835FD2D71D}" dt="2023-06-27T16:33:17.139" v="5642" actId="20577"/>
          <ac:spMkLst>
            <pc:docMk/>
            <pc:sldMk cId="306387235" sldId="287"/>
            <ac:spMk id="2" creationId="{D0B9AD84-D9D2-8F4D-1AF4-6CC1A4A15383}"/>
          </ac:spMkLst>
        </pc:spChg>
        <pc:spChg chg="del">
          <ac:chgData name="David Cloos" userId="a0df4ffa-4acd-4a3f-85ba-c209942bce23" providerId="ADAL" clId="{B8F3E6DA-B9FD-4A91-8A5C-24835FD2D71D}" dt="2023-06-27T16:33:23.974" v="5643" actId="22"/>
          <ac:spMkLst>
            <pc:docMk/>
            <pc:sldMk cId="306387235" sldId="287"/>
            <ac:spMk id="3" creationId="{82CD60C4-9714-814E-59EE-50E58BF4634C}"/>
          </ac:spMkLst>
        </pc:spChg>
        <pc:picChg chg="add mod ord">
          <ac:chgData name="David Cloos" userId="a0df4ffa-4acd-4a3f-85ba-c209942bce23" providerId="ADAL" clId="{B8F3E6DA-B9FD-4A91-8A5C-24835FD2D71D}" dt="2023-06-27T16:33:33.669" v="5646" actId="1076"/>
          <ac:picMkLst>
            <pc:docMk/>
            <pc:sldMk cId="306387235" sldId="287"/>
            <ac:picMk id="8" creationId="{F4BBAD34-99CF-2A98-B2C8-45ACFFC43F18}"/>
          </ac:picMkLst>
        </pc:picChg>
      </pc:sldChg>
      <pc:sldChg chg="addSp modSp new mod">
        <pc:chgData name="David Cloos" userId="a0df4ffa-4acd-4a3f-85ba-c209942bce23" providerId="ADAL" clId="{B8F3E6DA-B9FD-4A91-8A5C-24835FD2D71D}" dt="2023-06-27T16:34:30.721" v="5695" actId="1076"/>
        <pc:sldMkLst>
          <pc:docMk/>
          <pc:sldMk cId="1750854063" sldId="288"/>
        </pc:sldMkLst>
        <pc:spChg chg="mod">
          <ac:chgData name="David Cloos" userId="a0df4ffa-4acd-4a3f-85ba-c209942bce23" providerId="ADAL" clId="{B8F3E6DA-B9FD-4A91-8A5C-24835FD2D71D}" dt="2023-06-27T16:34:10.087" v="5691" actId="404"/>
          <ac:spMkLst>
            <pc:docMk/>
            <pc:sldMk cId="1750854063" sldId="288"/>
            <ac:spMk id="2" creationId="{216D71B3-81E3-4A95-E929-9387904A5BF6}"/>
          </ac:spMkLst>
        </pc:spChg>
        <pc:picChg chg="add mod">
          <ac:chgData name="David Cloos" userId="a0df4ffa-4acd-4a3f-85ba-c209942bce23" providerId="ADAL" clId="{B8F3E6DA-B9FD-4A91-8A5C-24835FD2D71D}" dt="2023-06-27T16:34:30.721" v="5695" actId="1076"/>
          <ac:picMkLst>
            <pc:docMk/>
            <pc:sldMk cId="1750854063" sldId="288"/>
            <ac:picMk id="8" creationId="{D5F8D0EF-9B08-C8DD-57A9-5243EF6577F3}"/>
          </ac:picMkLst>
        </pc:picChg>
      </pc:sldChg>
      <pc:sldChg chg="addSp modSp add mod modNotesTx">
        <pc:chgData name="David Cloos" userId="a0df4ffa-4acd-4a3f-85ba-c209942bce23" providerId="ADAL" clId="{B8F3E6DA-B9FD-4A91-8A5C-24835FD2D71D}" dt="2023-06-28T06:22:30.484" v="8347" actId="115"/>
        <pc:sldMkLst>
          <pc:docMk/>
          <pc:sldMk cId="3953941300" sldId="289"/>
        </pc:sldMkLst>
        <pc:spChg chg="mod">
          <ac:chgData name="David Cloos" userId="a0df4ffa-4acd-4a3f-85ba-c209942bce23" providerId="ADAL" clId="{B8F3E6DA-B9FD-4A91-8A5C-24835FD2D71D}" dt="2023-06-28T06:22:30.484" v="8347" actId="115"/>
          <ac:spMkLst>
            <pc:docMk/>
            <pc:sldMk cId="3953941300" sldId="289"/>
            <ac:spMk id="7" creationId="{5CFF7330-8B19-DBE4-55CE-1E3695992267}"/>
          </ac:spMkLst>
        </pc:spChg>
        <pc:spChg chg="mod">
          <ac:chgData name="David Cloos" userId="a0df4ffa-4acd-4a3f-85ba-c209942bce23" providerId="ADAL" clId="{B8F3E6DA-B9FD-4A91-8A5C-24835FD2D71D}" dt="2023-06-28T05:20:28.069" v="7530" actId="947"/>
          <ac:spMkLst>
            <pc:docMk/>
            <pc:sldMk cId="3953941300" sldId="289"/>
            <ac:spMk id="8" creationId="{A100D05A-D9ED-56AF-A830-F79A7F552A74}"/>
          </ac:spMkLst>
        </pc:spChg>
        <pc:picChg chg="add mod">
          <ac:chgData name="David Cloos" userId="a0df4ffa-4acd-4a3f-85ba-c209942bce23" providerId="ADAL" clId="{B8F3E6DA-B9FD-4A91-8A5C-24835FD2D71D}" dt="2023-06-28T05:23:17.258" v="7552" actId="14100"/>
          <ac:picMkLst>
            <pc:docMk/>
            <pc:sldMk cId="3953941300" sldId="289"/>
            <ac:picMk id="10" creationId="{9E019E40-D7F5-2F8F-8926-FFC0CE52A3AA}"/>
          </ac:picMkLst>
        </pc:picChg>
        <pc:picChg chg="add mod">
          <ac:chgData name="David Cloos" userId="a0df4ffa-4acd-4a3f-85ba-c209942bce23" providerId="ADAL" clId="{B8F3E6DA-B9FD-4A91-8A5C-24835FD2D71D}" dt="2023-06-28T05:57:38.646" v="8029" actId="1035"/>
          <ac:picMkLst>
            <pc:docMk/>
            <pc:sldMk cId="3953941300" sldId="289"/>
            <ac:picMk id="11" creationId="{3D676836-8742-7741-B693-CCFAB28C62AB}"/>
          </ac:picMkLst>
        </pc:picChg>
      </pc:sldChg>
      <pc:sldChg chg="modSp new del mod">
        <pc:chgData name="David Cloos" userId="a0df4ffa-4acd-4a3f-85ba-c209942bce23" providerId="ADAL" clId="{B8F3E6DA-B9FD-4A91-8A5C-24835FD2D71D}" dt="2023-06-28T06:00:51.890" v="8123" actId="47"/>
        <pc:sldMkLst>
          <pc:docMk/>
          <pc:sldMk cId="1912964743" sldId="290"/>
        </pc:sldMkLst>
        <pc:spChg chg="mod">
          <ac:chgData name="David Cloos" userId="a0df4ffa-4acd-4a3f-85ba-c209942bce23" providerId="ADAL" clId="{B8F3E6DA-B9FD-4A91-8A5C-24835FD2D71D}" dt="2023-06-28T05:59:32.102" v="8088" actId="20577"/>
          <ac:spMkLst>
            <pc:docMk/>
            <pc:sldMk cId="1912964743" sldId="290"/>
            <ac:spMk id="2" creationId="{A39AA43C-C4DD-AC9F-3D2B-068AC26DE307}"/>
          </ac:spMkLst>
        </pc:spChg>
        <pc:spChg chg="mod">
          <ac:chgData name="David Cloos" userId="a0df4ffa-4acd-4a3f-85ba-c209942bce23" providerId="ADAL" clId="{B8F3E6DA-B9FD-4A91-8A5C-24835FD2D71D}" dt="2023-06-28T06:00:27.634" v="8094" actId="21"/>
          <ac:spMkLst>
            <pc:docMk/>
            <pc:sldMk cId="1912964743" sldId="290"/>
            <ac:spMk id="3" creationId="{0DBA2408-55D8-179E-C161-55306AEE411E}"/>
          </ac:spMkLst>
        </pc:spChg>
      </pc:sldChg>
      <pc:sldChg chg="del">
        <pc:chgData name="David Cloos" userId="a0df4ffa-4acd-4a3f-85ba-c209942bce23" providerId="ADAL" clId="{B8F3E6DA-B9FD-4A91-8A5C-24835FD2D71D}" dt="2023-06-27T05:00:30.257" v="0" actId="47"/>
        <pc:sldMkLst>
          <pc:docMk/>
          <pc:sldMk cId="3383332036" sldId="304"/>
        </pc:sldMkLst>
      </pc:sldChg>
      <pc:sldChg chg="del">
        <pc:chgData name="David Cloos" userId="a0df4ffa-4acd-4a3f-85ba-c209942bce23" providerId="ADAL" clId="{B8F3E6DA-B9FD-4A91-8A5C-24835FD2D71D}" dt="2023-06-27T05:00:37.279" v="16" actId="47"/>
        <pc:sldMkLst>
          <pc:docMk/>
          <pc:sldMk cId="187561407" sldId="306"/>
        </pc:sldMkLst>
      </pc:sldChg>
      <pc:sldChg chg="del">
        <pc:chgData name="David Cloos" userId="a0df4ffa-4acd-4a3f-85ba-c209942bce23" providerId="ADAL" clId="{B8F3E6DA-B9FD-4A91-8A5C-24835FD2D71D}" dt="2023-06-27T05:00:33.683" v="9" actId="47"/>
        <pc:sldMkLst>
          <pc:docMk/>
          <pc:sldMk cId="2256128530" sldId="320"/>
        </pc:sldMkLst>
      </pc:sldChg>
      <pc:sldChg chg="del">
        <pc:chgData name="David Cloos" userId="a0df4ffa-4acd-4a3f-85ba-c209942bce23" providerId="ADAL" clId="{B8F3E6DA-B9FD-4A91-8A5C-24835FD2D71D}" dt="2023-06-27T05:00:34.400" v="12" actId="47"/>
        <pc:sldMkLst>
          <pc:docMk/>
          <pc:sldMk cId="1378108706" sldId="328"/>
        </pc:sldMkLst>
      </pc:sldChg>
      <pc:sldChg chg="del">
        <pc:chgData name="David Cloos" userId="a0df4ffa-4acd-4a3f-85ba-c209942bce23" providerId="ADAL" clId="{B8F3E6DA-B9FD-4A91-8A5C-24835FD2D71D}" dt="2023-06-27T05:00:35.535" v="15" actId="47"/>
        <pc:sldMkLst>
          <pc:docMk/>
          <pc:sldMk cId="1451028922" sldId="329"/>
        </pc:sldMkLst>
      </pc:sldChg>
      <pc:sldChg chg="del">
        <pc:chgData name="David Cloos" userId="a0df4ffa-4acd-4a3f-85ba-c209942bce23" providerId="ADAL" clId="{B8F3E6DA-B9FD-4A91-8A5C-24835FD2D71D}" dt="2023-06-27T05:00:33.830" v="10" actId="47"/>
        <pc:sldMkLst>
          <pc:docMk/>
          <pc:sldMk cId="3310719408" sldId="330"/>
        </pc:sldMkLst>
      </pc:sldChg>
      <pc:sldChg chg="del">
        <pc:chgData name="David Cloos" userId="a0df4ffa-4acd-4a3f-85ba-c209942bce23" providerId="ADAL" clId="{B8F3E6DA-B9FD-4A91-8A5C-24835FD2D71D}" dt="2023-06-27T05:00:33.414" v="8" actId="47"/>
        <pc:sldMkLst>
          <pc:docMk/>
          <pc:sldMk cId="1135284981" sldId="331"/>
        </pc:sldMkLst>
      </pc:sldChg>
      <pc:sldChg chg="del">
        <pc:chgData name="David Cloos" userId="a0df4ffa-4acd-4a3f-85ba-c209942bce23" providerId="ADAL" clId="{B8F3E6DA-B9FD-4A91-8A5C-24835FD2D71D}" dt="2023-06-27T05:00:34.184" v="11" actId="47"/>
        <pc:sldMkLst>
          <pc:docMk/>
          <pc:sldMk cId="540288581" sldId="332"/>
        </pc:sldMkLst>
      </pc:sldChg>
      <pc:sldChg chg="del">
        <pc:chgData name="David Cloos" userId="a0df4ffa-4acd-4a3f-85ba-c209942bce23" providerId="ADAL" clId="{B8F3E6DA-B9FD-4A91-8A5C-24835FD2D71D}" dt="2023-06-27T05:00:31.330" v="3" actId="47"/>
        <pc:sldMkLst>
          <pc:docMk/>
          <pc:sldMk cId="346133191" sldId="333"/>
        </pc:sldMkLst>
      </pc:sldChg>
      <pc:sldChg chg="del">
        <pc:chgData name="David Cloos" userId="a0df4ffa-4acd-4a3f-85ba-c209942bce23" providerId="ADAL" clId="{B8F3E6DA-B9FD-4A91-8A5C-24835FD2D71D}" dt="2023-06-27T05:00:30.891" v="1" actId="47"/>
        <pc:sldMkLst>
          <pc:docMk/>
          <pc:sldMk cId="803022287" sldId="337"/>
        </pc:sldMkLst>
      </pc:sldChg>
      <pc:sldChg chg="del">
        <pc:chgData name="David Cloos" userId="a0df4ffa-4acd-4a3f-85ba-c209942bce23" providerId="ADAL" clId="{B8F3E6DA-B9FD-4A91-8A5C-24835FD2D71D}" dt="2023-06-27T05:00:31.176" v="2" actId="47"/>
        <pc:sldMkLst>
          <pc:docMk/>
          <pc:sldMk cId="2792278296" sldId="338"/>
        </pc:sldMkLst>
      </pc:sldChg>
      <pc:sldChg chg="del">
        <pc:chgData name="David Cloos" userId="a0df4ffa-4acd-4a3f-85ba-c209942bce23" providerId="ADAL" clId="{B8F3E6DA-B9FD-4A91-8A5C-24835FD2D71D}" dt="2023-06-27T05:00:31.577" v="4" actId="47"/>
        <pc:sldMkLst>
          <pc:docMk/>
          <pc:sldMk cId="3107941651" sldId="339"/>
        </pc:sldMkLst>
      </pc:sldChg>
      <pc:sldChg chg="del">
        <pc:chgData name="David Cloos" userId="a0df4ffa-4acd-4a3f-85ba-c209942bce23" providerId="ADAL" clId="{B8F3E6DA-B9FD-4A91-8A5C-24835FD2D71D}" dt="2023-06-27T05:00:32.348" v="6" actId="47"/>
        <pc:sldMkLst>
          <pc:docMk/>
          <pc:sldMk cId="1855078156" sldId="340"/>
        </pc:sldMkLst>
      </pc:sldChg>
      <pc:sldChg chg="del">
        <pc:chgData name="David Cloos" userId="a0df4ffa-4acd-4a3f-85ba-c209942bce23" providerId="ADAL" clId="{B8F3E6DA-B9FD-4A91-8A5C-24835FD2D71D}" dt="2023-06-27T05:00:34.670" v="13" actId="47"/>
        <pc:sldMkLst>
          <pc:docMk/>
          <pc:sldMk cId="1931911669" sldId="342"/>
        </pc:sldMkLst>
      </pc:sldChg>
      <pc:sldChg chg="del">
        <pc:chgData name="David Cloos" userId="a0df4ffa-4acd-4a3f-85ba-c209942bce23" providerId="ADAL" clId="{B8F3E6DA-B9FD-4A91-8A5C-24835FD2D71D}" dt="2023-06-27T05:00:34.940" v="14" actId="47"/>
        <pc:sldMkLst>
          <pc:docMk/>
          <pc:sldMk cId="722541788" sldId="343"/>
        </pc:sldMkLst>
      </pc:sldChg>
      <pc:sldChg chg="del">
        <pc:chgData name="David Cloos" userId="a0df4ffa-4acd-4a3f-85ba-c209942bce23" providerId="ADAL" clId="{B8F3E6DA-B9FD-4A91-8A5C-24835FD2D71D}" dt="2023-06-27T05:00:32.928" v="7" actId="47"/>
        <pc:sldMkLst>
          <pc:docMk/>
          <pc:sldMk cId="1809051649" sldId="344"/>
        </pc:sldMkLst>
      </pc:sldChg>
      <pc:sldChg chg="del">
        <pc:chgData name="David Cloos" userId="a0df4ffa-4acd-4a3f-85ba-c209942bce23" providerId="ADAL" clId="{B8F3E6DA-B9FD-4A91-8A5C-24835FD2D71D}" dt="2023-06-27T05:00:32.232" v="5" actId="47"/>
        <pc:sldMkLst>
          <pc:docMk/>
          <pc:sldMk cId="1642908297" sldId="345"/>
        </pc:sldMkLst>
      </pc:sldChg>
      <pc:sldMasterChg chg="modSp mod modSldLayout">
        <pc:chgData name="David Cloos" userId="a0df4ffa-4acd-4a3f-85ba-c209942bce23" providerId="ADAL" clId="{B8F3E6DA-B9FD-4A91-8A5C-24835FD2D71D}" dt="2023-06-28T04:39:37.419" v="6635"/>
        <pc:sldMasterMkLst>
          <pc:docMk/>
          <pc:sldMasterMk cId="1836641314" sldId="2147483792"/>
        </pc:sldMasterMkLst>
        <pc:spChg chg="mod">
          <ac:chgData name="David Cloos" userId="a0df4ffa-4acd-4a3f-85ba-c209942bce23" providerId="ADAL" clId="{B8F3E6DA-B9FD-4A91-8A5C-24835FD2D71D}" dt="2023-06-27T14:10:30.218" v="4383" actId="404"/>
          <ac:spMkLst>
            <pc:docMk/>
            <pc:sldMasterMk cId="1836641314" sldId="2147483792"/>
            <ac:spMk id="3" creationId="{00000000-0000-0000-0000-000000000000}"/>
          </ac:spMkLst>
        </pc:spChg>
        <pc:spChg chg="mod">
          <ac:chgData name="David Cloos" userId="a0df4ffa-4acd-4a3f-85ba-c209942bce23" providerId="ADAL" clId="{B8F3E6DA-B9FD-4A91-8A5C-24835FD2D71D}" dt="2023-06-28T04:39:13.337" v="6632" actId="20577"/>
          <ac:spMkLst>
            <pc:docMk/>
            <pc:sldMasterMk cId="1836641314" sldId="2147483792"/>
            <ac:spMk id="7" creationId="{D2223BE3-9007-6097-F503-4BFB64F14A88}"/>
          </ac:spMkLst>
        </pc:spChg>
        <pc:spChg chg="mod">
          <ac:chgData name="David Cloos" userId="a0df4ffa-4acd-4a3f-85ba-c209942bce23" providerId="ADAL" clId="{B8F3E6DA-B9FD-4A91-8A5C-24835FD2D71D}" dt="2023-06-28T04:39:04.789" v="6628" actId="20577"/>
          <ac:spMkLst>
            <pc:docMk/>
            <pc:sldMasterMk cId="1836641314" sldId="2147483792"/>
            <ac:spMk id="8" creationId="{6D0C1CEC-19DF-62BA-3818-37D0D22ECB77}"/>
          </ac:spMkLst>
        </pc:spChg>
        <pc:sldLayoutChg chg="addSp delSp modSp mod">
          <pc:chgData name="David Cloos" userId="a0df4ffa-4acd-4a3f-85ba-c209942bce23" providerId="ADAL" clId="{B8F3E6DA-B9FD-4A91-8A5C-24835FD2D71D}" dt="2023-06-28T04:39:37.419" v="6635"/>
          <pc:sldLayoutMkLst>
            <pc:docMk/>
            <pc:sldMasterMk cId="1836641314" sldId="2147483792"/>
            <pc:sldLayoutMk cId="1384279005" sldId="2147483793"/>
          </pc:sldLayoutMkLst>
          <pc:spChg chg="add mod">
            <ac:chgData name="David Cloos" userId="a0df4ffa-4acd-4a3f-85ba-c209942bce23" providerId="ADAL" clId="{B8F3E6DA-B9FD-4A91-8A5C-24835FD2D71D}" dt="2023-06-28T04:39:37.419" v="6635"/>
            <ac:spMkLst>
              <pc:docMk/>
              <pc:sldMasterMk cId="1836641314" sldId="2147483792"/>
              <pc:sldLayoutMk cId="1384279005" sldId="2147483793"/>
              <ac:spMk id="4" creationId="{68C53D3B-6CF2-4F4F-606E-CA1F734FBFE3}"/>
            </ac:spMkLst>
          </pc:spChg>
          <pc:spChg chg="del">
            <ac:chgData name="David Cloos" userId="a0df4ffa-4acd-4a3f-85ba-c209942bce23" providerId="ADAL" clId="{B8F3E6DA-B9FD-4A91-8A5C-24835FD2D71D}" dt="2023-06-28T04:39:35.914" v="6633" actId="478"/>
            <ac:spMkLst>
              <pc:docMk/>
              <pc:sldMasterMk cId="1836641314" sldId="2147483792"/>
              <pc:sldLayoutMk cId="1384279005" sldId="2147483793"/>
              <ac:spMk id="5" creationId="{00000000-0000-0000-0000-000000000000}"/>
            </ac:spMkLst>
          </pc:spChg>
          <pc:spChg chg="del">
            <ac:chgData name="David Cloos" userId="a0df4ffa-4acd-4a3f-85ba-c209942bce23" providerId="ADAL" clId="{B8F3E6DA-B9FD-4A91-8A5C-24835FD2D71D}" dt="2023-06-28T04:39:36.531" v="6634" actId="478"/>
            <ac:spMkLst>
              <pc:docMk/>
              <pc:sldMasterMk cId="1836641314" sldId="2147483792"/>
              <pc:sldLayoutMk cId="1384279005" sldId="2147483793"/>
              <ac:spMk id="7" creationId="{8A85F8E0-C27B-6F16-5C50-1AFD0439A3D9}"/>
            </ac:spMkLst>
          </pc:spChg>
          <pc:spChg chg="add mod">
            <ac:chgData name="David Cloos" userId="a0df4ffa-4acd-4a3f-85ba-c209942bce23" providerId="ADAL" clId="{B8F3E6DA-B9FD-4A91-8A5C-24835FD2D71D}" dt="2023-06-28T04:39:37.419" v="6635"/>
            <ac:spMkLst>
              <pc:docMk/>
              <pc:sldMasterMk cId="1836641314" sldId="2147483792"/>
              <pc:sldLayoutMk cId="1384279005" sldId="2147483793"/>
              <ac:spMk id="8" creationId="{964B0FB6-7548-B61A-46C8-7106DC601AC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E13C4-8829-BD48-BC42-8E04449C0B1A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F07EF-45AA-1F43-8F91-9A537D9BE0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91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F07EF-45AA-1F43-8F91-9A537D9BE0F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415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was this paper so revolutionary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recurrent methods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such as recurrent neural networks (RNNs) and long short-term memory (LSTM) are needed anymore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 Transformer relies on self-attention mechanisms to capture dependencies between tokens, making it more parallelizable and efficient for training on GPUs.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Attention scores could be computed independently for each token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  <a:sym typeface="Wingdings" panose="05000000000000000000" pitchFamily="2" charset="2"/>
              </a:rPr>
              <a:t> parallelism instead of sequentially processing each input token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Infinite reference window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Focus on relevant information within a sequence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F07EF-45AA-1F43-8F91-9A537D9BE0F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249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Encoder Main purpose</a:t>
            </a:r>
            <a:r>
              <a:rPr lang="en-US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“</a:t>
            </a:r>
            <a:r>
              <a:rPr lang="en-GB" b="0" i="1" dirty="0">
                <a:solidFill>
                  <a:srgbClr val="292929"/>
                </a:solidFill>
                <a:effectLst/>
                <a:latin typeface="source-serif-pro"/>
              </a:rPr>
              <a:t>see the entire input sequence at once &amp; decide which tokens are important corresponding to other tokens in the sequence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b="1" dirty="0"/>
              <a:t>Input</a:t>
            </a:r>
            <a:r>
              <a:rPr lang="en-US" dirty="0"/>
              <a:t>: One hot encoded representation of the input sequence</a:t>
            </a:r>
          </a:p>
          <a:p>
            <a:endParaRPr lang="en-US" dirty="0"/>
          </a:p>
          <a:p>
            <a:r>
              <a:rPr lang="en-US" b="1" dirty="0"/>
              <a:t>Input Embeddings</a:t>
            </a:r>
            <a:r>
              <a:rPr lang="en-US" dirty="0"/>
              <a:t>: 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related words will have approximately similar embeddings &amp; vice versa 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  <a:sym typeface="Wingdings" panose="05000000000000000000" pitchFamily="2" charset="2"/>
              </a:rPr>
              <a:t> e.g. “Children” and “Child”</a:t>
            </a:r>
          </a:p>
          <a:p>
            <a:pPr lvl="1"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  <a:sym typeface="Wingdings" panose="05000000000000000000" pitchFamily="2" charset="2"/>
              </a:rPr>
              <a:t>Embeddings without Positional encoding: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  <a:sym typeface="Wingdings" panose="05000000000000000000" pitchFamily="2" charset="2"/>
              </a:rPr>
              <a:t>	</a:t>
            </a:r>
            <a:r>
              <a:rPr lang="en-GB" b="0" i="1" dirty="0">
                <a:solidFill>
                  <a:srgbClr val="292929"/>
                </a:solidFill>
                <a:effectLst/>
                <a:latin typeface="source-serif-pro"/>
              </a:rPr>
              <a:t>He has a black Ferrari. He also has a white cat.  AND  He has a black &amp; white Ferrari </a:t>
            </a:r>
            <a:r>
              <a:rPr lang="en-GB" b="0" i="1" dirty="0">
                <a:solidFill>
                  <a:srgbClr val="292929"/>
                </a:solidFill>
                <a:effectLst/>
                <a:latin typeface="source-serif-pro"/>
                <a:sym typeface="Wingdings" panose="05000000000000000000" pitchFamily="2" charset="2"/>
              </a:rPr>
              <a:t> black and white would have similar embeddings, however relate to totally different tokens  therefore we need positional encoding</a:t>
            </a:r>
            <a:endParaRPr lang="en-GB" b="0" i="1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292929"/>
              </a:solidFill>
              <a:effectLst/>
              <a:latin typeface="source-serif-pro"/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F07EF-45AA-1F43-8F91-9A537D9BE0F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573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auto-regressive = </a:t>
            </a:r>
            <a:r>
              <a:rPr lang="en-GB" dirty="0"/>
              <a:t>consuming the previously generated symbols as additional input when generating </a:t>
            </a:r>
            <a:r>
              <a:rPr lang="en-GB"/>
              <a:t>the next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F07EF-45AA-1F43-8F91-9A537D9BE0F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20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Attention function compares query vector with each key vector to determine the </a:t>
            </a:r>
            <a:r>
              <a:rPr lang="en-US" dirty="0" err="1"/>
              <a:t>compabitility</a:t>
            </a:r>
            <a:r>
              <a:rPr lang="en-US" dirty="0"/>
              <a:t>. Then a similarity score is calculated on query and key (e.g. using the cosine similarity). Based on that similarity score, the attention function assigns weights on the values vector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F07EF-45AA-1F43-8F91-9A537D9BE0F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62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Attention function compares query vector with each key vector to determine the </a:t>
            </a:r>
            <a:r>
              <a:rPr lang="en-US" dirty="0" err="1"/>
              <a:t>compabitility</a:t>
            </a:r>
            <a:r>
              <a:rPr lang="en-US" dirty="0"/>
              <a:t>. Then a similarity score is calculated on query and key (e.g. using the cosine similarity). Based on that similarity score, the attention function assigns weights on the values vector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F07EF-45AA-1F43-8F91-9A537D9BE0F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278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Cross attention: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 decoder can take into account the semantic and contextual information of the English sentence to generate the appropriate French translation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F07EF-45AA-1F43-8F91-9A537D9BE0F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94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GPT uses unsupervised pretraining, where the model is trained on unlabeled text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Uses transformer which enables capturing long range dependencies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GPT however is a decoder-only transformer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F07EF-45AA-1F43-8F91-9A537D9BE0F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573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Math behind: </a:t>
            </a:r>
            <a:r>
              <a:rPr lang="en-US" b="1" dirty="0"/>
              <a:t>Scaled dot product </a:t>
            </a:r>
            <a:br>
              <a:rPr lang="en-US" b="1" dirty="0"/>
            </a:br>
            <a:br>
              <a:rPr lang="en-US" dirty="0"/>
            </a:b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Suppose we have the following vectors: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Query vector Q = [0.5, 0.2, -0.3] (dimensionality dᵠ = 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Key vectors K = [[0.8, -0.1, 0.4], [0.2, 0.7, -0.5]] (dimensionality dᵠ = 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Value vectors V = [[1.0, 2.0], [0.5, -1.0]] (dimensionality dᵛ = 2)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Dot product calculation: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Compute the dot product between the query vector and each key vector: Dot product 1 = Q · K[1] = 0.5</a:t>
            </a:r>
            <a:r>
              <a:rPr lang="en-GB" b="0" i="1" dirty="0">
                <a:solidFill>
                  <a:srgbClr val="D1D5DB"/>
                </a:solidFill>
                <a:effectLst/>
                <a:latin typeface="Söhne"/>
              </a:rPr>
              <a:t>0.8 + 0.2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(-0.1) + (-0.3)</a:t>
            </a:r>
            <a:r>
              <a:rPr lang="en-GB" b="0" i="1" dirty="0">
                <a:solidFill>
                  <a:srgbClr val="D1D5DB"/>
                </a:solidFill>
                <a:effectLst/>
                <a:latin typeface="Söhne"/>
              </a:rPr>
              <a:t>0.4 = 0.37 Dot product 2 = Q · K[2] = 0.5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0.2 + 0.2</a:t>
            </a:r>
            <a:r>
              <a:rPr lang="en-GB" b="0" i="1" dirty="0">
                <a:solidFill>
                  <a:srgbClr val="D1D5DB"/>
                </a:solidFill>
                <a:effectLst/>
                <a:latin typeface="Söhne"/>
              </a:rPr>
              <a:t>0.7 + (-0.3)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(-0.5) = 0.17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Scaling: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Scale the dot products by dividing them by the square root of the dimensionality of the key vectors: Scaled score 1 = Dot product 1 / √2 = 0.37 / √2 ≈ 0.262 Scaled score 2 = Dot product 2 / √2 = 0.17 / √2 ≈ 0.120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Attention weights: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Apply the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softmax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function to the scaled scores: Attention weight 1 ≈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softmax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([0.262, 0.120]) ≈ [0.687, 0.313] Attention weight 2 ≈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softmax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([0.120, 0.262]) ≈ [0.313, 0.687]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Weighted sum of values: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Multiply each value vector by its corresponding attention weight and sum them up: Weighted sum = Attention weight 1 * V[1] + Attention weight 2 * V[2] ≈ [0.687</a:t>
            </a:r>
            <a:r>
              <a:rPr lang="en-GB" b="0" i="1" dirty="0">
                <a:solidFill>
                  <a:srgbClr val="D1D5DB"/>
                </a:solidFill>
                <a:effectLst/>
                <a:latin typeface="Söhne"/>
              </a:rPr>
              <a:t>1.0 + 0.313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0.5, 0.687</a:t>
            </a:r>
            <a:r>
              <a:rPr lang="en-GB" b="0" i="1" dirty="0">
                <a:solidFill>
                  <a:srgbClr val="D1D5DB"/>
                </a:solidFill>
                <a:effectLst/>
                <a:latin typeface="Söhne"/>
              </a:rPr>
              <a:t>2.0 + 0.313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(-1.0)] ≈ [0.844, 1.344]</a:t>
            </a:r>
          </a:p>
          <a:p>
            <a:pPr algn="l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So, in this example, the Scaled Dot-Product Attention mechanism calculates attention weights based on the dot products between the query and key vectors, scales them, and applies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softmax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to obtain the weights. The weighted sum of the value vectors using these attention weights gives us the final output of the attention mechanism.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F07EF-45AA-1F43-8F91-9A537D9BE0F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23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C53D3B-6CF2-4F4F-606E-CA1F734FB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1804" y="6354762"/>
            <a:ext cx="939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badi" panose="020B06040201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28.06.23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964B0FB6-7548-B61A-46C8-7106DC601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3998" y="6354761"/>
            <a:ext cx="50240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badi" panose="020B06040201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Digital Organization | SE | Cloos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4279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Digital Organization | SE | Cloos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113A1B1-6532-70F4-5D7A-DF76725D4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1804" y="6354762"/>
            <a:ext cx="939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badi" panose="020B06040201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28.06.23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79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Digital Organization | SE | Cloos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20098C54-3FB6-C129-D60D-8889870F2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1804" y="6354762"/>
            <a:ext cx="939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badi" panose="020B06040201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28.06.23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41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Digital Organization | SE | Cloos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7A71D396-35EF-04A8-FA32-8211174220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311804" y="6354762"/>
            <a:ext cx="939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badi" panose="020B06040201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28.06.23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37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Digital Organization | SE | Cloos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8A41181B-9D2D-A4D0-1C6C-F0E50DB1DE8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311804" y="6354762"/>
            <a:ext cx="939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badi" panose="020B06040201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28.06.23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17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Digital Organization | SE | Cloos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AEDAF0F9-5A7E-21E7-DC69-F0C881E01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1804" y="6354762"/>
            <a:ext cx="939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badi" panose="020B06040201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28.06.23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178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8E1229-8F35-1684-C53E-077980B3D46B}"/>
              </a:ext>
            </a:extLst>
          </p:cNvPr>
          <p:cNvSpPr/>
          <p:nvPr userDrawn="1"/>
        </p:nvSpPr>
        <p:spPr>
          <a:xfrm>
            <a:off x="11039086" y="6358792"/>
            <a:ext cx="403200" cy="504000"/>
          </a:xfrm>
          <a:prstGeom prst="rect">
            <a:avLst/>
          </a:prstGeom>
          <a:solidFill>
            <a:srgbClr val="BD9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D2223BE3-9007-6097-F503-4BFB64F14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1804" y="6354762"/>
            <a:ext cx="939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badi" panose="020B06040201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28.06.23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D0C1CEC-19DF-62BA-3818-37D0D22EC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3998" y="6354761"/>
            <a:ext cx="50240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badi" panose="020B06040201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Digital Organization | SE | Cloos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7514B898-7A51-09CC-5B22-DE0E8C836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9796" y="6356350"/>
            <a:ext cx="5140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Abadi" panose="020B0604020104020204" pitchFamily="34" charset="0"/>
                <a:cs typeface="Calibri" panose="020F0502020204030204" pitchFamily="34" charset="0"/>
              </a:defRPr>
            </a:lvl1pPr>
          </a:lstStyle>
          <a:p>
            <a:fld id="{F03D7407-43A9-49CE-9F70-5555489BC1EB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6">
            <a:extLst>
              <a:ext uri="{FF2B5EF4-FFF2-40B4-BE49-F238E27FC236}">
                <a16:creationId xmlns:a16="http://schemas.microsoft.com/office/drawing/2014/main" id="{C8D09682-A90C-10DF-82CE-5FF9CAE25EF1}"/>
              </a:ext>
            </a:extLst>
          </p:cNvPr>
          <p:cNvCxnSpPr>
            <a:cxnSpLocks/>
          </p:cNvCxnSpPr>
          <p:nvPr userDrawn="1"/>
        </p:nvCxnSpPr>
        <p:spPr>
          <a:xfrm>
            <a:off x="374073" y="6007528"/>
            <a:ext cx="11296996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87D371EC-B39E-F76A-0F76-369536F12F6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4" y="6093010"/>
            <a:ext cx="1938300" cy="764990"/>
          </a:xfrm>
          <a:prstGeom prst="rect">
            <a:avLst/>
          </a:prstGeom>
        </p:spPr>
      </p:pic>
      <p:cxnSp>
        <p:nvCxnSpPr>
          <p:cNvPr id="12" name="Gerade Verbindung 6">
            <a:extLst>
              <a:ext uri="{FF2B5EF4-FFF2-40B4-BE49-F238E27FC236}">
                <a16:creationId xmlns:a16="http://schemas.microsoft.com/office/drawing/2014/main" id="{1A9BA06B-61A5-B8B5-42F1-92F054CBC3A9}"/>
              </a:ext>
            </a:extLst>
          </p:cNvPr>
          <p:cNvCxnSpPr/>
          <p:nvPr userDrawn="1"/>
        </p:nvCxnSpPr>
        <p:spPr>
          <a:xfrm>
            <a:off x="740270" y="1268413"/>
            <a:ext cx="180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platzhalter 4">
            <a:extLst>
              <a:ext uri="{FF2B5EF4-FFF2-40B4-BE49-F238E27FC236}">
                <a16:creationId xmlns:a16="http://schemas.microsoft.com/office/drawing/2014/main" id="{B9F7624E-EF0C-F805-AF76-6662F928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88" y="365125"/>
            <a:ext cx="10385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66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Cc8FmEb1nY&amp;t=1333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former.huggingface.co/doc/gpt2-larg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0902E-D5E0-2A0E-29B1-19101B438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005" y="1999877"/>
            <a:ext cx="11473991" cy="1564681"/>
          </a:xfrm>
        </p:spPr>
        <p:txBody>
          <a:bodyPr anchor="t">
            <a:noAutofit/>
          </a:bodyPr>
          <a:lstStyle/>
          <a:p>
            <a:r>
              <a:rPr lang="de-DE" sz="5400" b="1" dirty="0"/>
              <a:t>BERT &amp; GPT </a:t>
            </a:r>
          </a:p>
        </p:txBody>
      </p:sp>
      <p:sp>
        <p:nvSpPr>
          <p:cNvPr id="4" name="Textfeld 6">
            <a:extLst>
              <a:ext uri="{FF2B5EF4-FFF2-40B4-BE49-F238E27FC236}">
                <a16:creationId xmlns:a16="http://schemas.microsoft.com/office/drawing/2014/main" id="{4E710933-5F8F-2AF4-6EC3-D42B54EA7F97}"/>
              </a:ext>
            </a:extLst>
          </p:cNvPr>
          <p:cNvSpPr txBox="1"/>
          <p:nvPr/>
        </p:nvSpPr>
        <p:spPr>
          <a:xfrm>
            <a:off x="2398051" y="3757337"/>
            <a:ext cx="7395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de-DE" sz="2400" b="1" dirty="0" err="1">
                <a:latin typeface="+mj-lt"/>
                <a:cs typeface="Calibri" panose="020F0502020204030204" pitchFamily="34" charset="0"/>
              </a:rPr>
              <a:t>Homework</a:t>
            </a:r>
            <a:r>
              <a:rPr lang="de-DE" sz="2400" b="1" dirty="0">
                <a:latin typeface="+mj-lt"/>
                <a:cs typeface="Calibri" panose="020F0502020204030204" pitchFamily="34" charset="0"/>
              </a:rPr>
              <a:t> – SE Digital </a:t>
            </a:r>
            <a:r>
              <a:rPr lang="de-DE" sz="2400" b="1" dirty="0" err="1">
                <a:latin typeface="+mj-lt"/>
                <a:cs typeface="Calibri" panose="020F0502020204030204" pitchFamily="34" charset="0"/>
              </a:rPr>
              <a:t>Organization</a:t>
            </a:r>
            <a:endParaRPr lang="de-DE" sz="24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" name="Textfeld 6">
            <a:extLst>
              <a:ext uri="{FF2B5EF4-FFF2-40B4-BE49-F238E27FC236}">
                <a16:creationId xmlns:a16="http://schemas.microsoft.com/office/drawing/2014/main" id="{A20FC67F-C391-7944-3D20-ADA3E7D668A0}"/>
              </a:ext>
            </a:extLst>
          </p:cNvPr>
          <p:cNvSpPr txBox="1"/>
          <p:nvPr/>
        </p:nvSpPr>
        <p:spPr>
          <a:xfrm>
            <a:off x="2308081" y="5605799"/>
            <a:ext cx="7575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de-DE" dirty="0" err="1">
                <a:latin typeface="+mj-lt"/>
                <a:cs typeface="Calibri" panose="020F0502020204030204" pitchFamily="34" charset="0"/>
              </a:rPr>
              <a:t>by</a:t>
            </a:r>
            <a:r>
              <a:rPr lang="de-DE" dirty="0">
                <a:latin typeface="+mj-lt"/>
                <a:cs typeface="Calibri" panose="020F0502020204030204" pitchFamily="34" charset="0"/>
              </a:rPr>
              <a:t> David Cloos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CA8FEE-3613-F920-916E-D4B42D0ED96D}"/>
              </a:ext>
            </a:extLst>
          </p:cNvPr>
          <p:cNvSpPr/>
          <p:nvPr/>
        </p:nvSpPr>
        <p:spPr>
          <a:xfrm>
            <a:off x="646386" y="882869"/>
            <a:ext cx="2506717" cy="550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E252C96-E778-F188-DF0A-FA3652564147}"/>
              </a:ext>
            </a:extLst>
          </p:cNvPr>
          <p:cNvCxnSpPr/>
          <p:nvPr/>
        </p:nvCxnSpPr>
        <p:spPr>
          <a:xfrm>
            <a:off x="4125309" y="1622224"/>
            <a:ext cx="3600000" cy="0"/>
          </a:xfrm>
          <a:prstGeom prst="line">
            <a:avLst/>
          </a:prstGeom>
          <a:ln w="25400">
            <a:solidFill>
              <a:srgbClr val="C498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8309DC09-AF1C-90DB-67F7-7DF403AB2AD3}"/>
              </a:ext>
            </a:extLst>
          </p:cNvPr>
          <p:cNvCxnSpPr/>
          <p:nvPr/>
        </p:nvCxnSpPr>
        <p:spPr>
          <a:xfrm>
            <a:off x="4004438" y="4596654"/>
            <a:ext cx="3600000" cy="0"/>
          </a:xfrm>
          <a:prstGeom prst="line">
            <a:avLst/>
          </a:prstGeom>
          <a:ln w="25400">
            <a:solidFill>
              <a:srgbClr val="C498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5FCFA57D-7BB8-92A1-30A3-BEE0545BD6CF}"/>
              </a:ext>
            </a:extLst>
          </p:cNvPr>
          <p:cNvSpPr/>
          <p:nvPr/>
        </p:nvSpPr>
        <p:spPr>
          <a:xfrm>
            <a:off x="10953946" y="6267841"/>
            <a:ext cx="584462" cy="5901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Kreise mit Pfeilen mit einfarbiger Füllung">
            <a:extLst>
              <a:ext uri="{FF2B5EF4-FFF2-40B4-BE49-F238E27FC236}">
                <a16:creationId xmlns:a16="http://schemas.microsoft.com/office/drawing/2014/main" id="{745864C7-D619-85C2-80EE-ABEE5729C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3946" y="-41364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5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4E36C-38C8-235C-B14B-8F832A8E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Generative Pre-Training (GPT)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02951E-9348-320C-50B6-1FB134B3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0843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“</a:t>
            </a:r>
            <a:r>
              <a:rPr lang="en-GB" i="1" dirty="0"/>
              <a:t>For our model architecture, we use the </a:t>
            </a:r>
            <a:r>
              <a:rPr lang="en-GB" b="1" i="1" dirty="0"/>
              <a:t>Transformer </a:t>
            </a:r>
            <a:r>
              <a:rPr lang="en-GB" i="1" dirty="0"/>
              <a:t>presented by </a:t>
            </a:r>
            <a:r>
              <a:rPr lang="en-US" i="1" dirty="0"/>
              <a:t>Vaswani et al., (2017)</a:t>
            </a:r>
            <a:r>
              <a:rPr lang="en-GB" i="1" dirty="0"/>
              <a:t>”  [..] “This model choice provides us with a more structured memory for handling long-term dependencies [..] compared to alternatives like recurrent networks”</a:t>
            </a:r>
            <a:endParaRPr lang="en-US" i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09725D-78EE-9114-177D-F307DC4A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Organization | SE | Cloos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3D2156-0CBD-8D90-80C9-42B47B40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A03B449-F8E8-4670-FC50-20C7D236FCD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28.06.23</a:t>
            </a:r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3C5C336-A40B-E7F6-8259-F6C3A4F90F5F}"/>
              </a:ext>
            </a:extLst>
          </p:cNvPr>
          <p:cNvSpPr txBox="1"/>
          <p:nvPr/>
        </p:nvSpPr>
        <p:spPr>
          <a:xfrm>
            <a:off x="362309" y="5746480"/>
            <a:ext cx="10991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Radford et al., (2018)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E9C27DC-2B6F-272C-FC2E-C27D40E3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791" y="0"/>
            <a:ext cx="3952209" cy="143116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54FF60E-5DEF-2C0A-2467-93C929AEF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09" y="3065812"/>
            <a:ext cx="2116492" cy="274044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10A252B-FCCC-A1E3-6107-48734E2297C0}"/>
              </a:ext>
            </a:extLst>
          </p:cNvPr>
          <p:cNvSpPr txBox="1"/>
          <p:nvPr/>
        </p:nvSpPr>
        <p:spPr>
          <a:xfrm>
            <a:off x="362309" y="2685396"/>
            <a:ext cx="2317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Language detection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CFEA467-6A45-3571-5FC8-588B6D8A3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297" y="3065812"/>
            <a:ext cx="2997703" cy="252517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7D370E7-7802-FC9D-4E18-682C812AE57E}"/>
              </a:ext>
            </a:extLst>
          </p:cNvPr>
          <p:cNvSpPr txBox="1"/>
          <p:nvPr/>
        </p:nvSpPr>
        <p:spPr>
          <a:xfrm>
            <a:off x="3098297" y="2685396"/>
            <a:ext cx="2317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Translation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8BFDB7C-F3DA-54EF-AC50-61B0FA7FA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417" y="3052101"/>
            <a:ext cx="3329507" cy="253888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0744107-1E1A-2C90-C3BA-F330E2B4A008}"/>
              </a:ext>
            </a:extLst>
          </p:cNvPr>
          <p:cNvSpPr txBox="1"/>
          <p:nvPr/>
        </p:nvSpPr>
        <p:spPr>
          <a:xfrm>
            <a:off x="6776417" y="2644060"/>
            <a:ext cx="2317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3007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22B54-0411-4BA2-22F8-C2E2505B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implemented in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56A73-64CD-8839-0CC3-6F34B1D26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https://www.youtube.com/watch?v=kCc8FmEb1nY&amp;t=1333s</a:t>
            </a:r>
            <a:endParaRPr lang="en-US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6F1EF8-B40D-329F-890D-C05D97B0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Organization | SE | Cloos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8F1977-AE23-FB4C-5574-25C0B53C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D3C4397-8F1E-49D4-5555-77CCDCBB5EF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28.06.23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46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5A954-D393-75B1-5DB5-5544DD20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Input Embedding - Code according to ChatGPT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0C96BA-E291-55D0-3968-3F4058E8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Organization | SE | Cloos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5D4090-5AD9-CCF3-2DB7-528F3F59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3540BD-92B5-C88C-375C-413FF943691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28.06.23</a:t>
            </a:r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C166025-10C5-3049-C38C-52D6F5C6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86" y="2209630"/>
            <a:ext cx="4858428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9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5A954-D393-75B1-5DB5-5544DD20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0C96BA-E291-55D0-3968-3F4058E8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Organization | SE | Cloos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5D4090-5AD9-CCF3-2DB7-528F3F59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3540BD-92B5-C88C-375C-413FF943691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28.06.23</a:t>
            </a:r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AB4986-684A-8CF7-54DE-D6B8AEEFB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86" y="1819050"/>
            <a:ext cx="5039428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1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5A954-D393-75B1-5DB5-5544DD20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attention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0C96BA-E291-55D0-3968-3F4058E8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Organization | SE | Cloos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5D4090-5AD9-CCF3-2DB7-528F3F59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3540BD-92B5-C88C-375C-413FF943691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28.06.23</a:t>
            </a:r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CBEFD77-FC26-61C4-CD98-F645CCA6B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2147708"/>
            <a:ext cx="816406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9AD84-D9D2-8F4D-1AF4-6CC1A4A1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network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4BBAD34-99CF-2A98-B2C8-45ACFFC43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761" y="2219556"/>
            <a:ext cx="5548478" cy="241888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41EC58-72C0-B106-A7C6-9F3121BE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Organization | SE | Cloos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D6569F-0720-41D9-AF91-5D725C84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FC8E038-43EE-3749-50EE-BE64ED3A43A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28.06.23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8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D71B3-81E3-4A95-E929-9387904A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Residual connection and Layer normalization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CC44B-F3F6-2EED-3296-21B844E1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737370-778C-10B2-D3F7-5FA66322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Organization | SE | Cloos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DA8456-2734-9136-0A8F-75BA24AD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FBA9376-AAA3-9620-A276-DA33369116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28.06.23</a:t>
            </a:r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5F8D0EF-9B08-C8DD-57A9-5243EF657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60" y="2902308"/>
            <a:ext cx="6713079" cy="219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5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6F0ACB42-9B3D-2416-069B-C2480BFB83E1}"/>
              </a:ext>
            </a:extLst>
          </p:cNvPr>
          <p:cNvSpPr/>
          <p:nvPr/>
        </p:nvSpPr>
        <p:spPr>
          <a:xfrm>
            <a:off x="204281" y="2188723"/>
            <a:ext cx="11987719" cy="261080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6234A6-B3E9-8E08-6DF0-4456F06F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mathematical functions</a:t>
            </a:r>
            <a:r>
              <a:rPr lang="en-US" baseline="30000" dirty="0"/>
              <a:t>1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23242F-7607-21B5-C11B-AF3CB3B6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Organization | SE | Cloos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846C9B-DC83-6389-A958-3A56CD09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328E924-6360-A4F5-18B0-3E70818A50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28.06.23</a:t>
            </a:r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4D12043-2705-F0BC-8DAD-3DCB20551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408" y="1348309"/>
            <a:ext cx="3162741" cy="6763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Inhaltsplatzhalter 14">
                <a:extLst>
                  <a:ext uri="{FF2B5EF4-FFF2-40B4-BE49-F238E27FC236}">
                    <a16:creationId xmlns:a16="http://schemas.microsoft.com/office/drawing/2014/main" id="{2BE40480-91DA-5037-EFFF-7313A01EC2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9965"/>
                <a:ext cx="8026724" cy="4351338"/>
              </a:xfrm>
            </p:spPr>
            <p:txBody>
              <a:bodyPr/>
              <a:lstStyle/>
              <a:p>
                <a:r>
                  <a:rPr lang="en-US" dirty="0"/>
                  <a:t>Positional encoding using sine and cosine functions</a:t>
                </a:r>
              </a:p>
              <a:p>
                <a:pPr lvl="1"/>
                <a:r>
                  <a:rPr lang="en-US" dirty="0"/>
                  <a:t>Keep same dimensions as the embeddings so they can be added up</a:t>
                </a:r>
              </a:p>
              <a:p>
                <a:endParaRPr lang="en-US" dirty="0"/>
              </a:p>
              <a:p>
                <a:r>
                  <a:rPr lang="en-US" dirty="0"/>
                  <a:t>Scaled Dot-Product Attention</a:t>
                </a:r>
              </a:p>
              <a:p>
                <a:pPr lvl="1"/>
                <a:r>
                  <a:rPr lang="en-US" dirty="0"/>
                  <a:t>Computes the attention scores between</a:t>
                </a:r>
                <a:br>
                  <a:rPr lang="en-US" dirty="0"/>
                </a:br>
                <a:r>
                  <a:rPr lang="en-US" dirty="0"/>
                  <a:t>the vectors of Query, Key and Value </a:t>
                </a:r>
              </a:p>
              <a:p>
                <a:pPr lvl="1"/>
                <a:r>
                  <a:rPr lang="en-US" dirty="0"/>
                  <a:t>Taking the dot product of the query with all keys, divide each by the dimension of queries and keys and apply </a:t>
                </a:r>
                <a:r>
                  <a:rPr lang="en-US" dirty="0" err="1"/>
                  <a:t>softmax</a:t>
                </a:r>
                <a:r>
                  <a:rPr lang="en-US" dirty="0"/>
                  <a:t> to obtain the weights on the values</a:t>
                </a: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square root of dimension of keys 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Feed Forward Network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5" name="Inhaltsplatzhalter 14">
                <a:extLst>
                  <a:ext uri="{FF2B5EF4-FFF2-40B4-BE49-F238E27FC236}">
                    <a16:creationId xmlns:a16="http://schemas.microsoft.com/office/drawing/2014/main" id="{2BE40480-91DA-5037-EFFF-7313A01EC2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9965"/>
                <a:ext cx="8026724" cy="4351338"/>
              </a:xfrm>
              <a:blipFill>
                <a:blip r:embed="rId4"/>
                <a:stretch>
                  <a:fillRect l="-53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Grafik 18">
            <a:extLst>
              <a:ext uri="{FF2B5EF4-FFF2-40B4-BE49-F238E27FC236}">
                <a16:creationId xmlns:a16="http://schemas.microsoft.com/office/drawing/2014/main" id="{700D6E46-23B8-1B38-67A4-F5AD845F2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517" y="2350225"/>
            <a:ext cx="3277057" cy="77163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C86176ED-799C-2AF0-4B95-7BE3BB05CF41}"/>
              </a:ext>
            </a:extLst>
          </p:cNvPr>
          <p:cNvSpPr txBox="1"/>
          <p:nvPr/>
        </p:nvSpPr>
        <p:spPr>
          <a:xfrm>
            <a:off x="362309" y="5658928"/>
            <a:ext cx="109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Vaswani et al., (2017)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DCE4CE8F-C389-D233-6CBA-43592D8D8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7857" y="2283105"/>
            <a:ext cx="1003292" cy="143508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D5F49EF-93FD-3E8C-2E00-CFC351DAB4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8924" y="2282147"/>
            <a:ext cx="1108932" cy="1435089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94245F7-39EB-34CB-946F-D88E8E623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0514" y="4856602"/>
            <a:ext cx="2400635" cy="1114581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87E5E0D4-F270-C69A-7A4F-BF80AF0606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856602"/>
            <a:ext cx="3381847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9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6DACB-8C32-B92B-7C83-86994D37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GPT2 - Transformer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33433B-73C5-D888-3587-85E82ACC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AA9943C-5141-3FC7-D099-F14B6AF31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99" y="2239446"/>
            <a:ext cx="7391401" cy="237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186973E-300C-9E55-FB96-C6D49877289B}"/>
              </a:ext>
            </a:extLst>
          </p:cNvPr>
          <p:cNvSpPr txBox="1"/>
          <p:nvPr/>
        </p:nvSpPr>
        <p:spPr>
          <a:xfrm>
            <a:off x="362309" y="5746480"/>
            <a:ext cx="10991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1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https://transformer.huggingface.co/doc/gpt2-large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02F2A6A5-A716-A36E-8AF4-1CD7DB431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1804" y="6354762"/>
            <a:ext cx="939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badi" panose="020B06040201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28.06.23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84A5861-2729-B566-BC4B-FDCD9FEAA120}"/>
              </a:ext>
            </a:extLst>
          </p:cNvPr>
          <p:cNvSpPr txBox="1">
            <a:spLocks/>
          </p:cNvSpPr>
          <p:nvPr/>
        </p:nvSpPr>
        <p:spPr>
          <a:xfrm>
            <a:off x="3583998" y="6354761"/>
            <a:ext cx="50240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Digital Organization| SE| Cloos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078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7786B-30B1-3670-2C92-6FFB9BAE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3911"/>
            <a:ext cx="10515600" cy="1944600"/>
          </a:xfrm>
        </p:spPr>
        <p:txBody>
          <a:bodyPr>
            <a:normAutofit/>
          </a:bodyPr>
          <a:lstStyle/>
          <a:p>
            <a:r>
              <a:rPr lang="en-US" sz="4000" dirty="0"/>
              <a:t>Model architecture – </a:t>
            </a:r>
            <a:br>
              <a:rPr lang="en-US" sz="4000" dirty="0"/>
            </a:br>
            <a:r>
              <a:rPr lang="en-US" sz="4000" dirty="0"/>
              <a:t>“The Transformer”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E0EAEF3-546C-8677-1971-A44CDD9F3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4623" y="1397390"/>
            <a:ext cx="2966935" cy="4194036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E57D61-1F2D-47C4-9B64-469594E1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Organization | SE | Cloos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CB09CA-2CE1-836F-B734-46ACB62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ABD2F50-A36A-0604-0CC0-187AC663C8B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28.06.23</a:t>
            </a:r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8BBEA-8F04-1A63-3F18-938964101C22}"/>
              </a:ext>
            </a:extLst>
          </p:cNvPr>
          <p:cNvSpPr txBox="1"/>
          <p:nvPr/>
        </p:nvSpPr>
        <p:spPr>
          <a:xfrm>
            <a:off x="362309" y="5746480"/>
            <a:ext cx="10991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Vaswani et al., (2017)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C8D5AFB-E9F1-C408-F168-634847D2950A}"/>
              </a:ext>
            </a:extLst>
          </p:cNvPr>
          <p:cNvSpPr txBox="1"/>
          <p:nvPr/>
        </p:nvSpPr>
        <p:spPr>
          <a:xfrm>
            <a:off x="3804628" y="1353446"/>
            <a:ext cx="80250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„</a:t>
            </a:r>
            <a:r>
              <a:rPr lang="en-US" b="1" dirty="0"/>
              <a:t>Attention is all you need</a:t>
            </a:r>
            <a:r>
              <a:rPr lang="en-US" dirty="0"/>
              <a:t>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Infinite reference window </a:t>
            </a:r>
            <a:r>
              <a:rPr lang="en-US" dirty="0">
                <a:sym typeface="Wingdings" panose="05000000000000000000" pitchFamily="2" charset="2"/>
              </a:rPr>
              <a:t> references from (almost) unlimited amount of sequences before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Identify all relevant information within a sequence  Attention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Encoder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N=6 identical layers </a:t>
            </a:r>
            <a:r>
              <a:rPr lang="en-US" dirty="0">
                <a:sym typeface="Wingdings" panose="05000000000000000000" pitchFamily="2" charset="2"/>
              </a:rPr>
              <a:t> repeated 6 times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Contains two sublayers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multi head self attention mechanism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Feed forward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Surrounded by residual connection and followed by layer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Decoder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N=6 identical layers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Contains a third sublayer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Multi head attention on the input of the Encoder (cross attention)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E079AD3-318D-DABA-A2BE-9D2A9B811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5284" y="1"/>
            <a:ext cx="2736715" cy="161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7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99FCA-4E25-BD62-C7D0-A205C3C1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824D34-8BA7-3E0E-ECA9-180830934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7590"/>
            <a:ext cx="6985829" cy="435133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Input Embedding: </a:t>
            </a:r>
          </a:p>
          <a:p>
            <a:pPr lvl="1"/>
            <a:r>
              <a:rPr lang="en-US" dirty="0"/>
              <a:t>Sequence of tokens (words, sentences), represented as a vector (embedding) of dimension 512 for each token</a:t>
            </a:r>
          </a:p>
          <a:p>
            <a:pPr lvl="1"/>
            <a:r>
              <a:rPr lang="en-US" dirty="0"/>
              <a:t>Embeddings do not account for position of which tokens might appear within a sequence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Positional Encoding</a:t>
            </a:r>
          </a:p>
          <a:p>
            <a:pPr marL="914400" lvl="1" indent="-457200"/>
            <a:r>
              <a:rPr lang="en-US" dirty="0"/>
              <a:t>Encode relative position of given token in a sequence (using sine and cosine functions)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Multi-Self-Attention </a:t>
            </a:r>
          </a:p>
          <a:p>
            <a:pPr marL="914400" lvl="1" indent="-457200"/>
            <a:r>
              <a:rPr lang="en-US" dirty="0"/>
              <a:t>Compute attention scores for each tokens in the sequence </a:t>
            </a:r>
            <a:r>
              <a:rPr lang="en-US" dirty="0">
                <a:sym typeface="Wingdings" panose="05000000000000000000" pitchFamily="2" charset="2"/>
              </a:rPr>
              <a:t> Attention scores used to compute weighted sums of the embedding </a:t>
            </a:r>
          </a:p>
          <a:p>
            <a:pPr marL="914400" lvl="1" indent="-457200"/>
            <a:r>
              <a:rPr lang="en-US" dirty="0">
                <a:sym typeface="Wingdings" panose="05000000000000000000" pitchFamily="2" charset="2"/>
              </a:rPr>
              <a:t>E.g., “I love cats”  “Cats” in combination with “love” in a sequence might get higher weights</a:t>
            </a:r>
          </a:p>
          <a:p>
            <a:pPr marL="914400" lvl="1" indent="-457200"/>
            <a:r>
              <a:rPr lang="en-US" dirty="0">
                <a:sym typeface="Wingdings" panose="05000000000000000000" pitchFamily="2" charset="2"/>
              </a:rPr>
              <a:t>Result:</a:t>
            </a:r>
          </a:p>
          <a:p>
            <a:pPr marL="1314450" lvl="2" indent="-457200"/>
            <a:r>
              <a:rPr lang="en-US" dirty="0">
                <a:sym typeface="Wingdings" panose="05000000000000000000" pitchFamily="2" charset="2"/>
              </a:rPr>
              <a:t>Score Matrix: measure of importance of the tokens within a sequence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BC0107-7FAB-7148-8D6C-65392344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Organization | SE | Cloos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8E4C27-F3EE-64A0-BA71-FE699574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8DAA662-BE64-9712-DF30-A6DE5BC413B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28.06.23</a:t>
            </a:r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538E2CA-65AD-751A-0D8B-EA4D11117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029" y="136524"/>
            <a:ext cx="3906645" cy="5522403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BEF1093E-36DA-504C-7350-267EB2908EF0}"/>
              </a:ext>
            </a:extLst>
          </p:cNvPr>
          <p:cNvSpPr/>
          <p:nvPr/>
        </p:nvSpPr>
        <p:spPr>
          <a:xfrm>
            <a:off x="8610600" y="3151761"/>
            <a:ext cx="1000328" cy="398834"/>
          </a:xfrm>
          <a:prstGeom prst="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2DB9E2F-C2FD-AD1A-F6BA-8AA0B0C402C5}"/>
              </a:ext>
            </a:extLst>
          </p:cNvPr>
          <p:cNvSpPr/>
          <p:nvPr/>
        </p:nvSpPr>
        <p:spPr>
          <a:xfrm>
            <a:off x="7917077" y="3878685"/>
            <a:ext cx="2005136" cy="1325562"/>
          </a:xfrm>
          <a:prstGeom prst="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C1CC82E-67BA-6B47-FB0B-EAF73139194B}"/>
              </a:ext>
            </a:extLst>
          </p:cNvPr>
          <p:cNvSpPr txBox="1"/>
          <p:nvPr/>
        </p:nvSpPr>
        <p:spPr>
          <a:xfrm>
            <a:off x="362309" y="5746480"/>
            <a:ext cx="10991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Vaswani et al., (2017)</a:t>
            </a:r>
          </a:p>
        </p:txBody>
      </p:sp>
    </p:spTree>
    <p:extLst>
      <p:ext uri="{BB962C8B-B14F-4D97-AF65-F5344CB8AC3E}">
        <p14:creationId xmlns:p14="http://schemas.microsoft.com/office/powerpoint/2010/main" val="27149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F9349-F24D-392C-0D5A-0403B615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6F3F9-84B2-C3A3-4CA7-FC294910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139"/>
            <a:ext cx="67688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Residual connection (training part)</a:t>
            </a:r>
          </a:p>
          <a:p>
            <a:pPr lvl="1"/>
            <a:r>
              <a:rPr lang="en-US" dirty="0"/>
              <a:t>Auto regressive approach </a:t>
            </a:r>
            <a:r>
              <a:rPr lang="en-US" dirty="0">
                <a:sym typeface="Wingdings" panose="05000000000000000000" pitchFamily="2" charset="2"/>
              </a:rPr>
              <a:t> take inputs from multi head attention vector and add it to the original input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Purpose is to effectively propagate information through deep neural networks and enable “backpropagation”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4.1 Feed Forward Network</a:t>
            </a:r>
          </a:p>
          <a:p>
            <a:pPr marL="742950" lvl="1"/>
            <a:r>
              <a:rPr lang="en-US" dirty="0"/>
              <a:t>Non-linear activation function between fully connected layers (</a:t>
            </a:r>
            <a:r>
              <a:rPr lang="en-US" dirty="0" err="1"/>
              <a:t>ReLu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capture more complex relationships </a:t>
            </a:r>
            <a:endParaRPr lang="en-US" dirty="0"/>
          </a:p>
          <a:p>
            <a:pPr marL="742950" lvl="1"/>
            <a:r>
              <a:rPr lang="en-US" dirty="0"/>
              <a:t>E.g.: learns that “love cats” corresponds to a positive sentiment</a:t>
            </a:r>
          </a:p>
          <a:p>
            <a:pPr marL="0" indent="0">
              <a:buNone/>
            </a:pPr>
            <a:r>
              <a:rPr lang="en-US" dirty="0"/>
              <a:t>4.2 Layer normalization (handles varying length of sequences)</a:t>
            </a:r>
          </a:p>
          <a:p>
            <a:pPr lvl="1"/>
            <a:r>
              <a:rPr lang="en-US" dirty="0"/>
              <a:t>All input values in all neurons in the same layer are normalized (same mean and variance)</a:t>
            </a: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C1F3EB-920F-1630-F56F-161243A7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Organization | SE | Cloos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A8ABD5-B3DE-7312-87E9-E7D0246E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A10AB79-145B-34B6-D012-10D9A34D5B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28.06.23</a:t>
            </a:r>
            <a:endParaRPr lang="de-DE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33B59FE1-9AB1-E869-EF63-9A9DF3515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029" y="136524"/>
            <a:ext cx="3906645" cy="552240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47E4AC7A-A0A6-6729-0905-0DC1465C6EF4}"/>
              </a:ext>
            </a:extLst>
          </p:cNvPr>
          <p:cNvSpPr/>
          <p:nvPr/>
        </p:nvSpPr>
        <p:spPr>
          <a:xfrm>
            <a:off x="8432643" y="2049884"/>
            <a:ext cx="1207468" cy="926779"/>
          </a:xfrm>
          <a:prstGeom prst="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766E239-240A-DFA7-FAE0-2AC887CA61C5}"/>
              </a:ext>
            </a:extLst>
          </p:cNvPr>
          <p:cNvSpPr txBox="1"/>
          <p:nvPr/>
        </p:nvSpPr>
        <p:spPr>
          <a:xfrm>
            <a:off x="362309" y="5746480"/>
            <a:ext cx="10991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Vaswani et al., (2017)</a:t>
            </a:r>
          </a:p>
        </p:txBody>
      </p:sp>
    </p:spTree>
    <p:extLst>
      <p:ext uri="{BB962C8B-B14F-4D97-AF65-F5344CB8AC3E}">
        <p14:creationId xmlns:p14="http://schemas.microsoft.com/office/powerpoint/2010/main" val="85883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99FCA-4E25-BD62-C7D0-A205C3C1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824D34-8BA7-3E0E-ECA9-180830934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590"/>
            <a:ext cx="10515600" cy="4351338"/>
          </a:xfrm>
        </p:spPr>
        <p:txBody>
          <a:bodyPr/>
          <a:lstStyle/>
          <a:p>
            <a:r>
              <a:rPr lang="en-US" dirty="0"/>
              <a:t>Attention:</a:t>
            </a:r>
          </a:p>
          <a:p>
            <a:pPr lvl="1"/>
            <a:r>
              <a:rPr lang="en-GB" b="0" i="0" dirty="0">
                <a:effectLst/>
                <a:latin typeface="+mj-lt"/>
              </a:rPr>
              <a:t>Input: </a:t>
            </a:r>
          </a:p>
          <a:p>
            <a:pPr lvl="2"/>
            <a:r>
              <a:rPr lang="en-GB" b="0" i="0" dirty="0">
                <a:effectLst/>
                <a:latin typeface="+mj-lt"/>
              </a:rPr>
              <a:t>An attention function is a mathematical operation that takes a question (query) and a collection of related information (key-value pairs) as inputs </a:t>
            </a:r>
            <a:r>
              <a:rPr lang="en-GB" b="0" i="0" dirty="0">
                <a:effectLst/>
                <a:latin typeface="+mj-lt"/>
                <a:sym typeface="Wingdings" panose="05000000000000000000" pitchFamily="2" charset="2"/>
              </a:rPr>
              <a:t> represented as vectors</a:t>
            </a:r>
          </a:p>
          <a:p>
            <a:pPr lvl="1"/>
            <a:r>
              <a:rPr lang="en-GB" dirty="0">
                <a:latin typeface="+mj-lt"/>
                <a:sym typeface="Wingdings" panose="05000000000000000000" pitchFamily="2" charset="2"/>
              </a:rPr>
              <a:t>Output</a:t>
            </a:r>
          </a:p>
          <a:p>
            <a:pPr lvl="2"/>
            <a:r>
              <a:rPr lang="en-GB" b="0" i="0" dirty="0">
                <a:effectLst/>
                <a:latin typeface="+mj-lt"/>
              </a:rPr>
              <a:t>taking a weighted sum of the information vectors (values), where each weight is determined by how well the question vector (query) matches the corresponding information vector (key)</a:t>
            </a:r>
          </a:p>
          <a:p>
            <a:pPr marL="0" indent="0">
              <a:buNone/>
            </a:pPr>
            <a:endParaRPr lang="en-GB" dirty="0">
              <a:latin typeface="+mj-lt"/>
            </a:endParaRPr>
          </a:p>
          <a:p>
            <a:pPr marL="0" indent="0">
              <a:buNone/>
            </a:pPr>
            <a:r>
              <a:rPr lang="en-GB" i="1" dirty="0">
                <a:latin typeface="+mj-lt"/>
              </a:rPr>
              <a:t>Short Example</a:t>
            </a:r>
          </a:p>
          <a:p>
            <a:pPr marL="457200" lvl="1" indent="0">
              <a:buNone/>
            </a:pPr>
            <a:r>
              <a:rPr lang="en-GB" i="0" dirty="0">
                <a:effectLst/>
                <a:latin typeface="+mj-lt"/>
              </a:rPr>
              <a:t>Query: </a:t>
            </a:r>
          </a:p>
          <a:p>
            <a:pPr lvl="1"/>
            <a:r>
              <a:rPr lang="en-GB" sz="1400" dirty="0">
                <a:latin typeface="+mj-lt"/>
              </a:rPr>
              <a:t>Query on YouTube</a:t>
            </a:r>
            <a:endParaRPr lang="en-GB" sz="1400" b="0" i="0" dirty="0">
              <a:effectLst/>
              <a:latin typeface="+mj-lt"/>
            </a:endParaRPr>
          </a:p>
          <a:p>
            <a:pPr marL="457200" lvl="1" indent="0">
              <a:buNone/>
            </a:pPr>
            <a:r>
              <a:rPr lang="en-GB" dirty="0">
                <a:latin typeface="+mj-lt"/>
              </a:rPr>
              <a:t>K</a:t>
            </a:r>
            <a:r>
              <a:rPr lang="en-GB" i="0" dirty="0">
                <a:effectLst/>
                <a:latin typeface="+mj-lt"/>
              </a:rPr>
              <a:t>ey-value pairs: </a:t>
            </a:r>
          </a:p>
          <a:p>
            <a:pPr lvl="1"/>
            <a:r>
              <a:rPr lang="en-GB" sz="1400" b="0" i="0" dirty="0">
                <a:effectLst/>
                <a:latin typeface="+mj-lt"/>
              </a:rPr>
              <a:t>Key</a:t>
            </a:r>
            <a:r>
              <a:rPr lang="en-GB" sz="1400" dirty="0">
                <a:latin typeface="+mj-lt"/>
              </a:rPr>
              <a:t>s: Video title, Description etc. will be mapped against the query</a:t>
            </a:r>
          </a:p>
          <a:p>
            <a:pPr lvl="1"/>
            <a:r>
              <a:rPr lang="en-GB" sz="1400" b="0" i="0" dirty="0">
                <a:effectLst/>
                <a:latin typeface="+mj-lt"/>
              </a:rPr>
              <a:t>Value: Suggested videos from the database </a:t>
            </a:r>
          </a:p>
          <a:p>
            <a:endParaRPr lang="en-GB" b="0" i="0" dirty="0">
              <a:effectLst/>
              <a:latin typeface="+mj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BC0107-7FAB-7148-8D6C-65392344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Organization | SE | Cloos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8E4C27-F3EE-64A0-BA71-FE699574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8DAA662-BE64-9712-DF30-A6DE5BC413B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28.06.23</a:t>
            </a:r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100D05A-D9ED-56AF-A830-F79A7F552A74}"/>
              </a:ext>
            </a:extLst>
          </p:cNvPr>
          <p:cNvSpPr txBox="1"/>
          <p:nvPr/>
        </p:nvSpPr>
        <p:spPr>
          <a:xfrm>
            <a:off x="362309" y="5746480"/>
            <a:ext cx="10991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Vaswani et al., (2017)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35A56AD-9D42-250C-79D5-A71D6F6A7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9881" y="-9728"/>
            <a:ext cx="1472119" cy="189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0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99FCA-4E25-BD62-C7D0-A205C3C1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824D34-8BA7-3E0E-ECA9-180830934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590"/>
            <a:ext cx="10515600" cy="4351338"/>
          </a:xfrm>
        </p:spPr>
        <p:txBody>
          <a:bodyPr/>
          <a:lstStyle/>
          <a:p>
            <a:r>
              <a:rPr lang="en-US" dirty="0"/>
              <a:t>Attention:</a:t>
            </a:r>
          </a:p>
          <a:p>
            <a:pPr lvl="1"/>
            <a:r>
              <a:rPr lang="en-GB" b="0" i="0" dirty="0">
                <a:effectLst/>
                <a:latin typeface="+mj-lt"/>
              </a:rPr>
              <a:t>Input: </a:t>
            </a:r>
          </a:p>
          <a:p>
            <a:pPr lvl="2"/>
            <a:r>
              <a:rPr lang="en-GB" b="0" i="0" dirty="0">
                <a:effectLst/>
                <a:latin typeface="+mj-lt"/>
              </a:rPr>
              <a:t>An attention function is a mathematical operation that takes a question (query) and a collection of related information (key-value pairs) as inputs </a:t>
            </a:r>
            <a:r>
              <a:rPr lang="en-GB" b="0" i="0" dirty="0">
                <a:effectLst/>
                <a:latin typeface="+mj-lt"/>
                <a:sym typeface="Wingdings" panose="05000000000000000000" pitchFamily="2" charset="2"/>
              </a:rPr>
              <a:t> represented as vectors</a:t>
            </a:r>
          </a:p>
          <a:p>
            <a:pPr lvl="1"/>
            <a:r>
              <a:rPr lang="en-GB" dirty="0">
                <a:latin typeface="+mj-lt"/>
                <a:sym typeface="Wingdings" panose="05000000000000000000" pitchFamily="2" charset="2"/>
              </a:rPr>
              <a:t>Output</a:t>
            </a:r>
          </a:p>
          <a:p>
            <a:pPr lvl="2"/>
            <a:r>
              <a:rPr lang="en-GB" b="0" i="0" dirty="0">
                <a:effectLst/>
                <a:latin typeface="+mj-lt"/>
              </a:rPr>
              <a:t>taking a weighted sum of the information vectors (values), where each weight is determined by how well the question vector (query) matches the corresponding information vector (key)</a:t>
            </a:r>
            <a:endParaRPr lang="en-US" dirty="0">
              <a:latin typeface="+mj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BC0107-7FAB-7148-8D6C-65392344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Organization | SE | Cloos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8E4C27-F3EE-64A0-BA71-FE699574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8DAA662-BE64-9712-DF30-A6DE5BC413B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28.06.23</a:t>
            </a:r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100D05A-D9ED-56AF-A830-F79A7F552A74}"/>
              </a:ext>
            </a:extLst>
          </p:cNvPr>
          <p:cNvSpPr txBox="1"/>
          <p:nvPr/>
        </p:nvSpPr>
        <p:spPr>
          <a:xfrm>
            <a:off x="362309" y="5746480"/>
            <a:ext cx="10991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Vaswani et al., (2017) | </a:t>
            </a:r>
            <a:r>
              <a:rPr lang="en-US" sz="1100" baseline="30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ChatGPT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CFF7330-8B19-DBE4-55CE-1E3695992267}"/>
              </a:ext>
            </a:extLst>
          </p:cNvPr>
          <p:cNvSpPr/>
          <p:nvPr/>
        </p:nvSpPr>
        <p:spPr>
          <a:xfrm>
            <a:off x="3822971" y="-9728"/>
            <a:ext cx="8369030" cy="6008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b="1" i="0" dirty="0">
                <a:solidFill>
                  <a:schemeClr val="tx1"/>
                </a:solidFill>
                <a:effectLst/>
                <a:latin typeface="+mj-lt"/>
              </a:rPr>
              <a:t>Example</a:t>
            </a:r>
          </a:p>
          <a:p>
            <a:pPr algn="l"/>
            <a:r>
              <a:rPr lang="en-GB" sz="1200" b="1" dirty="0">
                <a:solidFill>
                  <a:schemeClr val="tx1"/>
                </a:solidFill>
                <a:latin typeface="+mj-lt"/>
              </a:rPr>
              <a:t>Word Vectors(Embeddings + positional encoding):</a:t>
            </a:r>
            <a:endParaRPr lang="en-GB" sz="1200" b="1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"The": [0.2, 0.5, 0.3]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"cat": [0.7, 0.1, 0.4]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"sat": [0.6, 0.9, 0.2]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"on": [0.3, 0.4, 0.7]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"the": [0.1, 0.8, 0.5]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"mat": [0.9, 0.3, 0.6]</a:t>
            </a:r>
          </a:p>
          <a:p>
            <a:pPr algn="l"/>
            <a:endParaRPr lang="en-GB" sz="1200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Now, let's say we want to compute the attention for the word "</a:t>
            </a:r>
            <a:r>
              <a:rPr lang="en-GB" sz="1200" b="0" i="0" u="sng" dirty="0">
                <a:solidFill>
                  <a:schemeClr val="tx1"/>
                </a:solidFill>
                <a:effectLst/>
                <a:latin typeface="+mj-lt"/>
              </a:rPr>
              <a:t>cat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" (the query) in the sentence.</a:t>
            </a:r>
          </a:p>
          <a:p>
            <a:pPr algn="l">
              <a:buFont typeface="+mj-lt"/>
              <a:buAutoNum type="arabicPeriod"/>
            </a:pP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Query (Q): [0.7, 0.1, 0.4]</a:t>
            </a:r>
          </a:p>
          <a:p>
            <a:pPr algn="l">
              <a:buFont typeface="+mj-lt"/>
              <a:buAutoNum type="arabicPeriod"/>
            </a:pP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Keys (K): [[0.2, 0.5, 0.3], [0.7, 0.1, 0.4], [0.6, 0.9, 0.2], [0.3, 0.4, 0.7], [0.1, 0.8, 0.5], [0.9, 0.3, 0.6]]</a:t>
            </a:r>
          </a:p>
          <a:p>
            <a:pPr algn="l">
              <a:buFont typeface="+mj-lt"/>
              <a:buAutoNum type="arabicPeriod"/>
            </a:pP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Values (V): [[0.2, 0.5, 0.3], [0.7, 0.1, 0.4], [0.6, 0.9, 0.2], [0.3, 0.4, 0.7], [0.1, 0.8, 0.5], [0.9, 0.3, 0.6]]</a:t>
            </a:r>
          </a:p>
          <a:p>
            <a:pPr algn="l">
              <a:buFont typeface="+mj-lt"/>
              <a:buAutoNum type="arabicPeriod"/>
            </a:pPr>
            <a:endParaRPr lang="en-GB" sz="1200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Now, we compute the attention scores between the query and each key. This is done by taking the dot product between the query and each key vector: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Attention scores: [0.14, 1.0, 0.43, 0.59, 0.39, 0.64]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Next, we scale the attention scores by dividing them by the square root of the dimensionality of the key vectors. Assuming the dimensionality is 3: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Scaled attention scores: [0.14 / sqrt(3), 1.0 / sqrt(3), 0.43 / sqrt(3), 0.59 / sqrt(3), 0.39 / sqrt(3), 0.64 / sqrt(3)]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We then apply a </a:t>
            </a:r>
            <a:r>
              <a:rPr lang="en-GB" sz="1200" b="0" i="0" dirty="0" err="1">
                <a:solidFill>
                  <a:schemeClr val="tx1"/>
                </a:solidFill>
                <a:effectLst/>
                <a:latin typeface="+mj-lt"/>
              </a:rPr>
              <a:t>softmax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 function to obtain the attention weights: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Attention weights: [0.08, 0.21, 0.11, 0.15, 0.10, 0.16]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Finally, we compute the weighted sum by multiplying each attention weight by its corresponding value vector: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Weighted sum: [0.08 * [0.2, 0.5, 0.3] + 0.21 * [0.7, 0.1, 0.4] + 0.11 * [0.6, 0.9, 0.2] + 0.15 * [0.3, 0.4, 0.7] + 0.10 * [0.1, 0.8, 0.5] + 0.16 * [0.9, 0.3, 0.6]]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The resulting weighted sum represents the attended information or context associated with the word "cat" in the sentence.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E019E40-D7F5-2F8F-8926-FFC0CE52A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9881" y="-9728"/>
            <a:ext cx="1472119" cy="18911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D676836-8742-7741-B693-CCFAB28C6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823" y="-9728"/>
            <a:ext cx="3277057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4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E1D39-D15E-D2DE-AC64-1BDFCCC2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Multi head self attention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5E9B7-EA9B-22FD-C3D0-E17C9D78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r>
              <a:rPr lang="de-DE" dirty="0"/>
              <a:t>Stack </a:t>
            </a:r>
            <a:r>
              <a:rPr lang="de-DE" dirty="0" err="1"/>
              <a:t>of</a:t>
            </a:r>
            <a:r>
              <a:rPr lang="de-DE" dirty="0"/>
              <a:t> parallel Attention </a:t>
            </a:r>
            <a:r>
              <a:rPr lang="de-DE" dirty="0" err="1"/>
              <a:t>layers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different </a:t>
            </a:r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sentence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generalized</a:t>
            </a:r>
            <a:r>
              <a:rPr lang="de-DE" dirty="0"/>
              <a:t> &amp; different </a:t>
            </a:r>
            <a:r>
              <a:rPr lang="de-DE" dirty="0" err="1"/>
              <a:t>perspectives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sequence</a:t>
            </a:r>
            <a:r>
              <a:rPr lang="de-DE" dirty="0"/>
              <a:t> </a:t>
            </a:r>
          </a:p>
          <a:p>
            <a:r>
              <a:rPr lang="de-DE" dirty="0"/>
              <a:t>Output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heads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concetenated</a:t>
            </a:r>
            <a:r>
              <a:rPr lang="de-DE" dirty="0"/>
              <a:t> back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 x 512</a:t>
            </a:r>
          </a:p>
          <a:p>
            <a:endParaRPr lang="de-DE" dirty="0"/>
          </a:p>
          <a:p>
            <a:pPr marL="0" indent="0">
              <a:buNone/>
            </a:pPr>
            <a:r>
              <a:rPr lang="en-GB" sz="1600" b="0" i="1" dirty="0">
                <a:solidFill>
                  <a:srgbClr val="292929"/>
                </a:solidFill>
                <a:effectLst/>
                <a:latin typeface="+mj-lt"/>
              </a:rPr>
              <a:t>Example: </a:t>
            </a:r>
            <a:r>
              <a:rPr lang="en-GB" sz="1600" b="0" dirty="0">
                <a:solidFill>
                  <a:srgbClr val="292929"/>
                </a:solidFill>
                <a:effectLst/>
                <a:latin typeface="+mj-lt"/>
              </a:rPr>
              <a:t>He sat on the chair &amp; it broke’. Here, one of the attention heads may associate ‘it’ with chair &amp; other may associate it with ‘he’.</a:t>
            </a:r>
            <a:endParaRPr lang="de-DE" sz="1600" dirty="0">
              <a:latin typeface="+mj-lt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Advantage over traditional recurrent or convolutional NN’s:</a:t>
            </a:r>
          </a:p>
          <a:p>
            <a:pPr lvl="1"/>
            <a:r>
              <a:rPr lang="en-GB" dirty="0"/>
              <a:t>Wider range of dependencies and relationships from the input can be captured</a:t>
            </a:r>
          </a:p>
          <a:p>
            <a:pPr lvl="2"/>
            <a:r>
              <a:rPr lang="en-GB" dirty="0"/>
              <a:t>Attends different information with different representations simultaneously</a:t>
            </a:r>
          </a:p>
          <a:p>
            <a:pPr lvl="1"/>
            <a:r>
              <a:rPr lang="en-GB" dirty="0"/>
              <a:t>Parallel computation across multiple heads or attention layers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B2D082-1616-B499-401A-3BF02E2D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Organization | SE | Cloos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75BCA1-A627-D3E7-C074-A2DD6375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514FFCE-A704-E374-E143-4723C346F8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28.06.23</a:t>
            </a:r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92C40C1-B94E-431A-00AB-949A29A3A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775" y="-1"/>
            <a:ext cx="1831404" cy="2585803"/>
          </a:xfrm>
          <a:prstGeom prst="rect">
            <a:avLst/>
          </a:prstGeom>
        </p:spPr>
      </p:pic>
      <p:pic>
        <p:nvPicPr>
          <p:cNvPr id="9" name="Grafik 8" descr="Marke folgen mit einfarbiger Füllung">
            <a:extLst>
              <a:ext uri="{FF2B5EF4-FFF2-40B4-BE49-F238E27FC236}">
                <a16:creationId xmlns:a16="http://schemas.microsoft.com/office/drawing/2014/main" id="{CEE7045B-2965-AECF-8CB0-D4B7E4F3B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038" y="4080753"/>
            <a:ext cx="637162" cy="63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99FCA-4E25-BD62-C7D0-A205C3C1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BC0107-7FAB-7148-8D6C-65392344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Organization | SE | Cloos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8E4C27-F3EE-64A0-BA71-FE699574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8DAA662-BE64-9712-DF30-A6DE5BC413B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28.06.23</a:t>
            </a:r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5C862CA-D6F6-CB13-1090-53E63F150608}"/>
              </a:ext>
            </a:extLst>
          </p:cNvPr>
          <p:cNvSpPr txBox="1"/>
          <p:nvPr/>
        </p:nvSpPr>
        <p:spPr>
          <a:xfrm>
            <a:off x="362309" y="5658928"/>
            <a:ext cx="109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Vaswani et al., (2017)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B2124AD-D899-A815-A309-70136163CA91}"/>
              </a:ext>
            </a:extLst>
          </p:cNvPr>
          <p:cNvSpPr txBox="1">
            <a:spLocks/>
          </p:cNvSpPr>
          <p:nvPr/>
        </p:nvSpPr>
        <p:spPr>
          <a:xfrm>
            <a:off x="990600" y="14599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0FB01C5F-7278-2290-4534-D4AA7717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590"/>
            <a:ext cx="6985829" cy="4351338"/>
          </a:xfrm>
        </p:spPr>
        <p:txBody>
          <a:bodyPr/>
          <a:lstStyle/>
          <a:p>
            <a:r>
              <a:rPr lang="en-US" dirty="0"/>
              <a:t>Similar to encoder, but purpose is to generates text sequences </a:t>
            </a:r>
          </a:p>
          <a:p>
            <a:r>
              <a:rPr lang="en-US" dirty="0"/>
              <a:t>Includes one more layer that takes the output from the encoder (</a:t>
            </a:r>
            <a:r>
              <a:rPr lang="en-US" u="sng" dirty="0"/>
              <a:t>cross attention</a:t>
            </a:r>
            <a:r>
              <a:rPr lang="en-US" dirty="0"/>
              <a:t>) and performs multi head self attention on input Queries</a:t>
            </a:r>
          </a:p>
          <a:p>
            <a:pPr lvl="1"/>
            <a:r>
              <a:rPr lang="en-US" dirty="0"/>
              <a:t>But keys and values are coming from the encoder </a:t>
            </a:r>
          </a:p>
          <a:p>
            <a:r>
              <a:rPr lang="en-US" dirty="0">
                <a:sym typeface="Wingdings" panose="05000000000000000000" pitchFamily="2" charset="2"/>
              </a:rPr>
              <a:t>E.g.: Translation German-English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Because of cross attention the decoder gets the representation of attention information by the encoder and can focus to express the semantic and contextual information of the </a:t>
            </a:r>
            <a:r>
              <a:rPr lang="en-US" dirty="0" err="1">
                <a:sym typeface="Wingdings" panose="05000000000000000000" pitchFamily="2" charset="2"/>
              </a:rPr>
              <a:t>german</a:t>
            </a:r>
            <a:r>
              <a:rPr lang="en-US" dirty="0">
                <a:sym typeface="Wingdings" panose="05000000000000000000" pitchFamily="2" charset="2"/>
              </a:rPr>
              <a:t> sentence into </a:t>
            </a:r>
            <a:r>
              <a:rPr lang="en-US" dirty="0" err="1">
                <a:sym typeface="Wingdings" panose="05000000000000000000" pitchFamily="2" charset="2"/>
              </a:rPr>
              <a:t>english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Softmax</a:t>
            </a:r>
            <a:r>
              <a:rPr lang="en-US" dirty="0">
                <a:sym typeface="Wingdings" panose="05000000000000000000" pitchFamily="2" charset="2"/>
              </a:rPr>
              <a:t> makes sure to predict the probability for next best fitting word </a:t>
            </a:r>
            <a:endParaRPr lang="en-US" dirty="0"/>
          </a:p>
        </p:txBody>
      </p:sp>
      <p:pic>
        <p:nvPicPr>
          <p:cNvPr id="12" name="Inhaltsplatzhalter 7">
            <a:extLst>
              <a:ext uri="{FF2B5EF4-FFF2-40B4-BE49-F238E27FC236}">
                <a16:creationId xmlns:a16="http://schemas.microsoft.com/office/drawing/2014/main" id="{EC6BC836-0C30-E13B-A72E-6D4B623CA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029" y="136524"/>
            <a:ext cx="3906645" cy="55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badi">
      <a:majorFont>
        <a:latin typeface="Abadi"/>
        <a:ea typeface=""/>
        <a:cs typeface=""/>
      </a:majorFont>
      <a:minorFont>
        <a:latin typeface="Abad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2226</Words>
  <Application>Microsoft Office PowerPoint</Application>
  <PresentationFormat>Breitbild</PresentationFormat>
  <Paragraphs>232</Paragraphs>
  <Slides>17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Abadi</vt:lpstr>
      <vt:lpstr>Arial</vt:lpstr>
      <vt:lpstr>Calibri</vt:lpstr>
      <vt:lpstr>Cambria Math</vt:lpstr>
      <vt:lpstr>Söhne</vt:lpstr>
      <vt:lpstr>source-serif-pro</vt:lpstr>
      <vt:lpstr>Wingdings</vt:lpstr>
      <vt:lpstr>Office Theme</vt:lpstr>
      <vt:lpstr>BERT &amp; GPT </vt:lpstr>
      <vt:lpstr>GPT2 - Transformer</vt:lpstr>
      <vt:lpstr>Model architecture –  “The Transformer”</vt:lpstr>
      <vt:lpstr>Encoder</vt:lpstr>
      <vt:lpstr>Encoder</vt:lpstr>
      <vt:lpstr>Attention</vt:lpstr>
      <vt:lpstr>Attention</vt:lpstr>
      <vt:lpstr>Multi head self attention</vt:lpstr>
      <vt:lpstr>Decoder</vt:lpstr>
      <vt:lpstr>Generative Pre-Training (GPT)</vt:lpstr>
      <vt:lpstr>Architecture implemented in Code</vt:lpstr>
      <vt:lpstr>Input Embedding - Code according to ChatGPT</vt:lpstr>
      <vt:lpstr>Positional Encoding</vt:lpstr>
      <vt:lpstr>Self attention</vt:lpstr>
      <vt:lpstr>Feed forward network</vt:lpstr>
      <vt:lpstr>Residual connection and Layer normalization</vt:lpstr>
      <vt:lpstr>Main mathematical functions1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Cloos</dc:creator>
  <cp:lastModifiedBy>David Cloos</cp:lastModifiedBy>
  <cp:revision>4</cp:revision>
  <cp:lastPrinted>2023-06-28T07:10:22Z</cp:lastPrinted>
  <dcterms:created xsi:type="dcterms:W3CDTF">2023-01-10T10:15:59Z</dcterms:created>
  <dcterms:modified xsi:type="dcterms:W3CDTF">2023-06-28T07:31:39Z</dcterms:modified>
</cp:coreProperties>
</file>