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loos" userId="a0df4ffa-4acd-4a3f-85ba-c209942bce23" providerId="ADAL" clId="{210D9610-B7DE-43E5-87BC-7FEEC0A65E44}"/>
    <pc:docChg chg="modSld">
      <pc:chgData name="David Cloos" userId="a0df4ffa-4acd-4a3f-85ba-c209942bce23" providerId="ADAL" clId="{210D9610-B7DE-43E5-87BC-7FEEC0A65E44}" dt="2023-05-22T08:13:18.970" v="3" actId="20577"/>
      <pc:docMkLst>
        <pc:docMk/>
      </pc:docMkLst>
      <pc:sldChg chg="modSp mod">
        <pc:chgData name="David Cloos" userId="a0df4ffa-4acd-4a3f-85ba-c209942bce23" providerId="ADAL" clId="{210D9610-B7DE-43E5-87BC-7FEEC0A65E44}" dt="2023-05-22T08:13:18.970" v="3" actId="20577"/>
        <pc:sldMkLst>
          <pc:docMk/>
          <pc:sldMk cId="1780851558" sldId="270"/>
        </pc:sldMkLst>
        <pc:spChg chg="mod">
          <ac:chgData name="David Cloos" userId="a0df4ffa-4acd-4a3f-85ba-c209942bce23" providerId="ADAL" clId="{210D9610-B7DE-43E5-87BC-7FEEC0A65E44}" dt="2023-05-22T08:13:18.970" v="3" actId="20577"/>
          <ac:spMkLst>
            <pc:docMk/>
            <pc:sldMk cId="1780851558" sldId="270"/>
            <ac:spMk id="4" creationId="{4E710933-5F8F-2AF4-6EC3-D42B54EA7F97}"/>
          </ac:spMkLst>
        </pc:spChg>
      </pc:sldChg>
      <pc:sldChg chg="modSp mod">
        <pc:chgData name="David Cloos" userId="a0df4ffa-4acd-4a3f-85ba-c209942bce23" providerId="ADAL" clId="{210D9610-B7DE-43E5-87BC-7FEEC0A65E44}" dt="2023-05-22T08:12:48.644" v="0" actId="20577"/>
        <pc:sldMkLst>
          <pc:docMk/>
          <pc:sldMk cId="2035626588" sldId="277"/>
        </pc:sldMkLst>
        <pc:spChg chg="mod">
          <ac:chgData name="David Cloos" userId="a0df4ffa-4acd-4a3f-85ba-c209942bce23" providerId="ADAL" clId="{210D9610-B7DE-43E5-87BC-7FEEC0A65E44}" dt="2023-05-22T08:12:48.644" v="0" actId="20577"/>
          <ac:spMkLst>
            <pc:docMk/>
            <pc:sldMk cId="2035626588" sldId="277"/>
            <ac:spMk id="8" creationId="{5E7736AF-38C7-9D8D-D94E-EF74F61C10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BADB-9485-4796-A929-A2138CC56E5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2EE11-BC69-43A6-8452-5D16C490C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1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DF401-6A6B-98FC-FB8E-4789B6329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D6B27A-7E4E-D871-3B72-C683732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A2EE0D-8A76-878F-4969-BA0351B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4F36F-940F-73A5-DBC5-56A60D65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030B9-C021-7501-16B8-C43148AA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3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4910F-3424-E0F7-6C1F-678A561C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7B2C7-F5F8-AFD2-5010-DB803641E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67FEB-A1DC-56A5-08C8-A48F3EF8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3903B-3826-0F53-BC50-AD4005A1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A007E-5060-76A9-B20A-C9C9101D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7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84D073-CB52-9568-F654-2708B028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E9348F-D4F1-6B3B-18C3-22DE71D7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9BB9FA-6701-A629-05B6-D8DB3709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FC4E8-35B0-A4C5-A428-C3823DDC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CCDD5-2D87-0B71-2665-D27C17A7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56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1BED4-FC9C-7BB8-6FFD-2FE95C77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2CDCE-9617-7B03-207D-2F65B929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0A976-8C59-EA14-CE65-FAD5BD90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DF152-7C66-D06D-DB8D-FC5BCB62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9CBD6-6A86-2053-D94F-FA8D02A9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18DAB-A070-204B-2E46-A35E8378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78B8C0-3CF6-6275-0EBD-D2711136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0744D-E295-6496-D5F5-ABB7160E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63469-CF41-93A5-BC32-B736818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D6B582-F47F-DFAE-C987-908CE6F3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85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8C71F-8634-F4A2-D1E4-AB8F7679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43D08-1A2E-CCCC-F2ED-042A1BBE8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987E1B-434A-618E-2D1F-5E9889135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70D184-1952-F4AA-5BF6-EA6C4BF4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8AB446-5C17-B77A-2831-8B49F39F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B5DCCE-2413-7BA2-70BE-AE7C6A88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6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FA63-1BF5-A462-085D-4D7F1885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C3C172-1472-117A-E294-50BEBF79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370ED4-7D8B-BC22-B033-16753E4D2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426FA3-8C7D-4729-3CF4-1A1A2CB3A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C8AE2C-CFAC-0E9E-33C6-7EE3CFCC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6728D2-45FC-07A7-FE4F-D1CCDADD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06E20E-D36A-3C17-CBFE-8394C7B9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529639-68ED-BAF0-9333-DAFA4B0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0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6B6C6-E717-4FB1-9E8F-F3D648B7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F1424A-F186-9CDB-4F40-D2F07397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4F687A-51E2-A7BF-4793-24223B5A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241310-76CB-42A4-2FE1-80A6E21A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29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E32E8A-1E3C-BE8D-EF35-F4CEDA06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590B7D-4BF1-0A2B-BE5D-D04F9F93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40E6AC-B25E-6111-21E0-FD1344EF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8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9D73C-7503-2558-218E-DD6C3253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BF753-3F39-86D3-08E0-574C12E4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817FE-6480-B53C-D122-80AFBD71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C6260B-A756-DCA9-F3CA-0822BCB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882FC3-6007-563E-E256-C50982BB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43CB3A-448B-56A1-2432-F76A0274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7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30121-0F47-43B0-37A6-E573CED5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8634EA-3270-3C03-02CA-A20AB7F8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9B47CF-070E-690D-DE4A-2FB535FE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854048-5003-C84D-A2A7-5506526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AA6BD2-8E2C-C683-09B9-FE746BC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DAC5E-9AB7-BE6D-F14E-2EE282D8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6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61D15-6DA5-705F-E4A8-FC17CAD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682382-CB22-9EED-3FCB-D331DAE3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895D7F-A13B-C619-207B-59581C10E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AF0F-F2FB-4162-BD41-E12934B517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7759A0-666F-A636-7C89-67AFAFCCE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18230-BF64-1BE9-8658-929E8DE1F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1D79-5652-40CD-A231-2F02601B3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7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redit+Approv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902E-D5E0-2A0E-29B1-19101B438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05" y="1999877"/>
            <a:ext cx="11473991" cy="1564681"/>
          </a:xfrm>
        </p:spPr>
        <p:txBody>
          <a:bodyPr anchor="t">
            <a:noAutofit/>
          </a:bodyPr>
          <a:lstStyle/>
          <a:p>
            <a:r>
              <a:rPr lang="de-DE" sz="5400" b="1" dirty="0" err="1"/>
              <a:t>Credit</a:t>
            </a:r>
            <a:r>
              <a:rPr lang="de-DE" sz="5400" b="1" dirty="0"/>
              <a:t> Card </a:t>
            </a:r>
            <a:r>
              <a:rPr lang="de-DE" sz="5400" b="1" dirty="0" err="1"/>
              <a:t>Approval</a:t>
            </a:r>
            <a:r>
              <a:rPr lang="de-DE" sz="5400" b="1" dirty="0"/>
              <a:t> – </a:t>
            </a:r>
            <a:r>
              <a:rPr lang="de-DE" sz="5400" b="1" dirty="0" err="1"/>
              <a:t>Logistic</a:t>
            </a:r>
            <a:r>
              <a:rPr lang="de-DE" sz="5400" b="1" dirty="0"/>
              <a:t> Regression</a:t>
            </a:r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4E710933-5F8F-2AF4-6EC3-D42B54EA7F97}"/>
              </a:ext>
            </a:extLst>
          </p:cNvPr>
          <p:cNvSpPr txBox="1"/>
          <p:nvPr/>
        </p:nvSpPr>
        <p:spPr>
          <a:xfrm>
            <a:off x="2398051" y="3757337"/>
            <a:ext cx="7395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de-DE" sz="2400" b="1">
                <a:latin typeface="+mj-lt"/>
                <a:cs typeface="Calibri" panose="020F0502020204030204" pitchFamily="34" charset="0"/>
              </a:rPr>
              <a:t>Learning Portfolio 1 </a:t>
            </a:r>
            <a:endParaRPr lang="de-DE" sz="2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A20FC67F-C391-7944-3D20-ADA3E7D668A0}"/>
              </a:ext>
            </a:extLst>
          </p:cNvPr>
          <p:cNvSpPr txBox="1"/>
          <p:nvPr/>
        </p:nvSpPr>
        <p:spPr>
          <a:xfrm>
            <a:off x="2308081" y="5605799"/>
            <a:ext cx="757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de-DE" dirty="0" err="1">
                <a:latin typeface="+mj-lt"/>
                <a:cs typeface="Calibri" panose="020F0502020204030204" pitchFamily="34" charset="0"/>
              </a:rPr>
              <a:t>by</a:t>
            </a:r>
            <a:r>
              <a:rPr lang="de-DE" dirty="0">
                <a:latin typeface="+mj-lt"/>
                <a:cs typeface="Calibri" panose="020F0502020204030204" pitchFamily="34" charset="0"/>
              </a:rPr>
              <a:t> David Cloos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CA8FEE-3613-F920-916E-D4B42D0ED96D}"/>
              </a:ext>
            </a:extLst>
          </p:cNvPr>
          <p:cNvSpPr/>
          <p:nvPr/>
        </p:nvSpPr>
        <p:spPr>
          <a:xfrm>
            <a:off x="646386" y="882869"/>
            <a:ext cx="2506717" cy="550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252C96-E778-F188-DF0A-FA3652564147}"/>
              </a:ext>
            </a:extLst>
          </p:cNvPr>
          <p:cNvCxnSpPr/>
          <p:nvPr/>
        </p:nvCxnSpPr>
        <p:spPr>
          <a:xfrm>
            <a:off x="4125309" y="1622224"/>
            <a:ext cx="3600000" cy="0"/>
          </a:xfrm>
          <a:prstGeom prst="line">
            <a:avLst/>
          </a:prstGeom>
          <a:ln w="25400">
            <a:solidFill>
              <a:srgbClr val="C49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8309DC09-AF1C-90DB-67F7-7DF403AB2AD3}"/>
              </a:ext>
            </a:extLst>
          </p:cNvPr>
          <p:cNvCxnSpPr/>
          <p:nvPr/>
        </p:nvCxnSpPr>
        <p:spPr>
          <a:xfrm>
            <a:off x="4004438" y="4596654"/>
            <a:ext cx="3600000" cy="0"/>
          </a:xfrm>
          <a:prstGeom prst="line">
            <a:avLst/>
          </a:prstGeom>
          <a:ln w="25400">
            <a:solidFill>
              <a:srgbClr val="C49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FCFA57D-7BB8-92A1-30A3-BEE0545BD6CF}"/>
              </a:ext>
            </a:extLst>
          </p:cNvPr>
          <p:cNvSpPr/>
          <p:nvPr/>
        </p:nvSpPr>
        <p:spPr>
          <a:xfrm>
            <a:off x="10953946" y="6267841"/>
            <a:ext cx="584462" cy="590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85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16CB4-445D-60C7-961C-0656BCC0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Source – UCI Machine Learning Repository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2FAABA-1B00-3A1B-B300-9A12BDF46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10354" cy="4181511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D60FC8-DA39-3B19-8F59-D4CE59967865}"/>
              </a:ext>
            </a:extLst>
          </p:cNvPr>
          <p:cNvSpPr txBox="1"/>
          <p:nvPr/>
        </p:nvSpPr>
        <p:spPr>
          <a:xfrm>
            <a:off x="208547" y="6464968"/>
            <a:ext cx="1140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https://archive.ics.uci.edu/ml/datasets/Credit+Approval</a:t>
            </a:r>
            <a:endParaRPr lang="de-DE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A0FFF40-B01E-21EE-A063-BF93BB0BD51A}"/>
              </a:ext>
            </a:extLst>
          </p:cNvPr>
          <p:cNvSpPr txBox="1"/>
          <p:nvPr/>
        </p:nvSpPr>
        <p:spPr>
          <a:xfrm>
            <a:off x="5727032" y="1828800"/>
            <a:ext cx="5626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en-GB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a </a:t>
            </a:r>
            <a:r>
              <a:rPr lang="en-GB" dirty="0"/>
              <a:t>good mix of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continuous, nominal with small numbers of values, and nominal with larger numbers of values</a:t>
            </a:r>
          </a:p>
          <a:p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Ratio approved / denied </a:t>
            </a:r>
            <a:br>
              <a:rPr lang="en-GB" dirty="0"/>
            </a:b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D41B01-93DF-1C75-3909-D5F9E8D28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34697"/>
            <a:ext cx="3529263" cy="6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1C1935-B915-D92E-37D1-776CB1C2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de-DE" sz="3200"/>
              <a:t>Data.head()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D2B38D-68BD-F3EF-CD3A-E92575C3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t">
            <a:normAutofit/>
          </a:bodyPr>
          <a:lstStyle/>
          <a:p>
            <a:r>
              <a:rPr lang="de-DE" sz="1800" dirty="0" err="1"/>
              <a:t>Column</a:t>
            </a:r>
            <a:r>
              <a:rPr lang="de-DE" sz="1800" dirty="0"/>
              <a:t> 15 = Label </a:t>
            </a:r>
          </a:p>
          <a:p>
            <a:pPr lvl="1"/>
            <a:r>
              <a:rPr lang="de-DE" sz="1400" dirty="0"/>
              <a:t>+ = </a:t>
            </a:r>
            <a:r>
              <a:rPr lang="de-DE" sz="1400" dirty="0" err="1"/>
              <a:t>approved</a:t>
            </a:r>
            <a:endParaRPr lang="de-DE" sz="1400" dirty="0"/>
          </a:p>
          <a:p>
            <a:pPr lvl="1"/>
            <a:r>
              <a:rPr lang="de-DE" sz="1400" dirty="0"/>
              <a:t>-= </a:t>
            </a:r>
            <a:r>
              <a:rPr lang="de-DE" sz="1400" dirty="0" err="1"/>
              <a:t>denied</a:t>
            </a:r>
            <a:endParaRPr lang="de-DE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FC29C5-6815-8231-09EE-488CC244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50" y="2734056"/>
            <a:ext cx="959289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8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1D8EF-9FAE-F37C-91C2-34239DB3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Correlations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1268D86-CB96-5C76-9745-6AAC4817D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065" y="1683544"/>
            <a:ext cx="6491869" cy="3490912"/>
          </a:xfrm>
        </p:spPr>
      </p:pic>
    </p:spTree>
    <p:extLst>
      <p:ext uri="{BB962C8B-B14F-4D97-AF65-F5344CB8AC3E}">
        <p14:creationId xmlns:p14="http://schemas.microsoft.com/office/powerpoint/2010/main" val="3051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08902-ADE2-ECD5-DF68-4EF96F0B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Deal with missing values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CBCB47-9F50-4999-6721-F4126FC27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814" y="1707607"/>
            <a:ext cx="7006371" cy="3442786"/>
          </a:xfrm>
        </p:spPr>
      </p:pic>
    </p:spTree>
    <p:extLst>
      <p:ext uri="{BB962C8B-B14F-4D97-AF65-F5344CB8AC3E}">
        <p14:creationId xmlns:p14="http://schemas.microsoft.com/office/powerpoint/2010/main" val="122643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91E37-8F49-1473-80C6-C9F7426C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numerical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884F5F-4C7C-1A95-B160-4A59B3B6B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127" y="2857420"/>
            <a:ext cx="6239746" cy="1143160"/>
          </a:xfrm>
        </p:spPr>
      </p:pic>
    </p:spTree>
    <p:extLst>
      <p:ext uri="{BB962C8B-B14F-4D97-AF65-F5344CB8AC3E}">
        <p14:creationId xmlns:p14="http://schemas.microsoft.com/office/powerpoint/2010/main" val="195582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CA6A7-CEA3-DE01-29E9-3899AB28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Rescale</a:t>
            </a:r>
            <a:r>
              <a:rPr lang="de-DE" dirty="0"/>
              <a:t> - Min  Max </a:t>
            </a:r>
            <a:r>
              <a:rPr lang="de-DE" dirty="0" err="1"/>
              <a:t>Scaler</a:t>
            </a:r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ED6A7A-064C-3AB4-EA69-B77FF3F39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275" y="2285028"/>
            <a:ext cx="9151775" cy="2287944"/>
          </a:xfrm>
        </p:spPr>
      </p:pic>
    </p:spTree>
    <p:extLst>
      <p:ext uri="{BB962C8B-B14F-4D97-AF65-F5344CB8AC3E}">
        <p14:creationId xmlns:p14="http://schemas.microsoft.com/office/powerpoint/2010/main" val="8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605AB-E499-AB0C-AA3E-619533C5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Logistic Regression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A280DB-75E2-527C-A704-0A276E206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72" y="1401971"/>
            <a:ext cx="5392428" cy="132556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95A3691-60C3-79E9-98F1-70AE04E8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2" y="2727534"/>
            <a:ext cx="5392428" cy="40295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E7736AF-38C7-9D8D-D94E-EF74F61C107B}"/>
              </a:ext>
            </a:extLst>
          </p:cNvPr>
          <p:cNvSpPr txBox="1"/>
          <p:nvPr/>
        </p:nvSpPr>
        <p:spPr>
          <a:xfrm>
            <a:off x="7057292" y="1401971"/>
            <a:ext cx="4759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array[0][0] =&gt; 204 times denied and also our model predicted denied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array[0][1] =&gt; 1 time denied where our model predicted approved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array[1][0] =&gt; 2 times approved where our model denied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array[1][1] =&gt; 21 times approved where our model also approved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at 98%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62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73DC4-9F87-F461-07C1-B38C655D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Tuning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EC76361-6B47-C989-C34B-E9EB26B08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547" y="1690688"/>
            <a:ext cx="8106906" cy="172426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7ED52B-472E-5046-F0F5-3B01237C5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4152873"/>
            <a:ext cx="7536538" cy="5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8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27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Credit Card Approval – Logistic Regression</vt:lpstr>
      <vt:lpstr>Data Source – UCI Machine Learning Repository</vt:lpstr>
      <vt:lpstr>Data.head()</vt:lpstr>
      <vt:lpstr>Correlations</vt:lpstr>
      <vt:lpstr>Deal with missing values</vt:lpstr>
      <vt:lpstr>Convert categorical attributes to numerical</vt:lpstr>
      <vt:lpstr>Rescale - Min  Max Scaler </vt:lpstr>
      <vt:lpstr>Logistic Regression</vt:lpstr>
      <vt:lpstr>Hyperparameter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– Logistic Regression</dc:title>
  <dc:creator>David Cloos</dc:creator>
  <cp:lastModifiedBy>David Cloos</cp:lastModifiedBy>
  <cp:revision>1</cp:revision>
  <dcterms:created xsi:type="dcterms:W3CDTF">2023-05-22T07:10:32Z</dcterms:created>
  <dcterms:modified xsi:type="dcterms:W3CDTF">2023-05-22T08:13:27Z</dcterms:modified>
</cp:coreProperties>
</file>