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4" r:id="rId3"/>
    <p:sldId id="257" r:id="rId4"/>
    <p:sldId id="262" r:id="rId5"/>
    <p:sldId id="263" r:id="rId6"/>
    <p:sldId id="265" r:id="rId7"/>
    <p:sldId id="26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1A538-4A9E-4089-9C1B-B8A1D3752322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BF36-ECDC-4665-A106-915FE2C711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22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BF36-ECDC-4665-A106-915FE2C711C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8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824EE2-040D-4687-964B-AD6E9465EEC9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B5D077-D764-42F1-A3BA-8408283C2FEF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MATRIZ  DE EPP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LISBETH  YAJAIRA GELVEZ ROSO</a:t>
            </a:r>
          </a:p>
          <a:p>
            <a:r>
              <a:rPr lang="es-ES" dirty="0" smtClean="0"/>
              <a:t>ID </a:t>
            </a:r>
          </a:p>
          <a:p>
            <a:r>
              <a:rPr lang="es-ES" dirty="0" smtClean="0"/>
              <a:t>LUCELIA BASUTISTA</a:t>
            </a:r>
          </a:p>
          <a:p>
            <a:r>
              <a:rPr lang="es-ES" dirty="0" smtClean="0"/>
              <a:t>ID: 000645024</a:t>
            </a:r>
          </a:p>
          <a:p>
            <a:r>
              <a:rPr lang="es-ES" dirty="0" smtClean="0"/>
              <a:t>SOFIA JIMENA HERNANDEZ</a:t>
            </a:r>
          </a:p>
          <a:p>
            <a:r>
              <a:rPr lang="es-ES" dirty="0" smtClean="0"/>
              <a:t>ID: 000647292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861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Definicion de  matriz </a:t>
            </a:r>
            <a:r>
              <a:rPr lang="es-ES" dirty="0" err="1" smtClean="0"/>
              <a:t>epp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Herramienta de  selección, dotación, reposición, uso y mantenimiento de los  elementos de protección personal  requeridos  por los  trabajadores expuestos a los  factores de riesgo  propios en la  realización del  oficio.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Decreto 1072 del 2015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110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QUE SIRVE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Es la  barrera que  hay  entre un determinado riesgo y el  trabajador, mejorando el resguardo y la  integridad física del trabajador y  disminuir la gravedad de las consecuencias de un posible accidente sufrido por el trabajador.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13176"/>
            <a:ext cx="1202871" cy="135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36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6672"/>
            <a:ext cx="7992888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12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COMO FUNCIONA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dirty="0" smtClean="0"/>
              <a:t>  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itchFamily="2" charset="2"/>
              <a:buChar char="v"/>
            </a:pPr>
            <a:r>
              <a:rPr lang="es-ES" dirty="0" smtClean="0"/>
              <a:t>  </a:t>
            </a:r>
            <a:r>
              <a:rPr lang="es-ES" sz="4400" dirty="0" smtClean="0"/>
              <a:t>Identificar Peligros</a:t>
            </a:r>
          </a:p>
          <a:p>
            <a:pPr marL="0" indent="0">
              <a:buNone/>
            </a:pPr>
            <a:r>
              <a:rPr lang="es-ES" sz="4400" dirty="0"/>
              <a:t> </a:t>
            </a:r>
            <a:r>
              <a:rPr lang="es-ES" sz="44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s-ES" sz="4400" dirty="0"/>
              <a:t> </a:t>
            </a:r>
            <a:r>
              <a:rPr lang="es-ES" sz="4400" dirty="0" smtClean="0"/>
              <a:t> Establecer controles</a:t>
            </a:r>
          </a:p>
          <a:p>
            <a:pPr marL="0" indent="0">
              <a:buNone/>
            </a:pPr>
            <a:endParaRPr lang="es-ES" sz="4400" dirty="0" smtClean="0"/>
          </a:p>
          <a:p>
            <a:pPr>
              <a:buFont typeface="Wingdings" pitchFamily="2" charset="2"/>
              <a:buChar char="v"/>
            </a:pPr>
            <a:r>
              <a:rPr lang="es-ES" sz="4400" dirty="0" smtClean="0"/>
              <a:t>  Evaluarlos  los peligros</a:t>
            </a:r>
          </a:p>
          <a:p>
            <a:pPr marL="0" indent="0">
              <a:buNone/>
            </a:pPr>
            <a:endParaRPr lang="es-ES" sz="4400" dirty="0"/>
          </a:p>
          <a:p>
            <a:pPr>
              <a:buFont typeface="Wingdings" pitchFamily="2" charset="2"/>
              <a:buChar char="v"/>
            </a:pPr>
            <a:r>
              <a:rPr lang="es-ES" sz="4400" dirty="0" smtClean="0"/>
              <a:t>   Disminuir los  riesgos </a:t>
            </a:r>
          </a:p>
          <a:p>
            <a:pPr marL="0" indent="0">
              <a:buNone/>
            </a:pPr>
            <a:r>
              <a:rPr lang="es-ES" sz="4400" dirty="0" smtClean="0"/>
              <a:t>  </a:t>
            </a:r>
          </a:p>
          <a:p>
            <a:pPr>
              <a:buFont typeface="Wingdings" pitchFamily="2" charset="2"/>
              <a:buChar char="v"/>
            </a:pPr>
            <a:r>
              <a:rPr lang="es-ES" sz="4400" dirty="0"/>
              <a:t> </a:t>
            </a:r>
            <a:r>
              <a:rPr lang="es-ES" sz="4400" dirty="0" smtClean="0"/>
              <a:t>  Promocionar ambientes de  trabajo seguro  y saludable</a:t>
            </a:r>
          </a:p>
          <a:p>
            <a:pPr marL="0" indent="0">
              <a:buNone/>
            </a:pPr>
            <a:r>
              <a:rPr lang="es-ES" sz="4400" dirty="0"/>
              <a:t> </a:t>
            </a:r>
            <a:r>
              <a:rPr lang="es-ES" sz="4400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s-ES" sz="4400" dirty="0" smtClean="0"/>
              <a:t>  Evita los ausentismos</a:t>
            </a:r>
          </a:p>
          <a:p>
            <a:pPr marL="0" indent="0">
              <a:buNone/>
            </a:pPr>
            <a:r>
              <a:rPr lang="es-ES" sz="4400" dirty="0"/>
              <a:t> </a:t>
            </a:r>
            <a:r>
              <a:rPr lang="es-ES" sz="4400" dirty="0" smtClean="0"/>
              <a:t>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829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8541"/>
            <a:ext cx="9525000" cy="73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43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770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158</TotalTime>
  <Words>140</Words>
  <Application>Microsoft Office PowerPoint</Application>
  <PresentationFormat>Presentación en pantalla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Century Schoolbook</vt:lpstr>
      <vt:lpstr>Wingdings</vt:lpstr>
      <vt:lpstr>Wingdings 2</vt:lpstr>
      <vt:lpstr>Mirador</vt:lpstr>
      <vt:lpstr>MATRIZ  DE EPP</vt:lpstr>
      <vt:lpstr>Definicion de  matriz epp</vt:lpstr>
      <vt:lpstr>PARA QUE SIRVE</vt:lpstr>
      <vt:lpstr>Presentación de PowerPoint</vt:lpstr>
      <vt:lpstr>COMO FUNCIONA</vt:lpstr>
      <vt:lpstr>Presentación de PowerPoint</vt:lpstr>
      <vt:lpstr>GRACIAS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 DE EPP</dc:title>
  <dc:creator>Luffi</dc:creator>
  <cp:lastModifiedBy>Lucelia Bautista</cp:lastModifiedBy>
  <cp:revision>9</cp:revision>
  <dcterms:created xsi:type="dcterms:W3CDTF">2017-10-28T21:54:47Z</dcterms:created>
  <dcterms:modified xsi:type="dcterms:W3CDTF">2017-10-31T23:40:46Z</dcterms:modified>
</cp:coreProperties>
</file>