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4660"/>
  </p:normalViewPr>
  <p:slideViewPr>
    <p:cSldViewPr snapToGrid="0">
      <p:cViewPr varScale="1">
        <p:scale>
          <a:sx n="55" d="100"/>
          <a:sy n="55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F31F-D0A6-78C9-B66F-4A91D1CF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CF6CD-80B7-68C8-EE9B-8C754D7E7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D7B52-3161-E366-272A-2891F0E7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61E0-F018-FE8D-19BB-556920D9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035EA-88D2-BBCC-B2E8-1EB1A994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6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2494-3D6A-6583-EEE0-AFEE3E72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5D5F4-C67C-2AE4-5F73-3FAACC4D1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1DCC2-275B-E69D-1B79-A20FA164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DD7A-D316-2E4F-EF66-E1269320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5DDC4-DFA1-72AB-2ED3-51F88350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4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3353C-4218-DC68-87BD-8CF7005B3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485D6-8462-944D-3C8F-9A008C0B8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C3EB-66FB-B2A9-CBB2-8323D6CB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01887-5C0C-D027-E75B-151A0861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BD66F-1F6A-A9CD-5E98-E8E67DAC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1568-249D-DDD8-A827-DBF29C22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69B42-F05C-2E81-B073-C8101FC20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883D-0F95-946F-6D91-F37D7691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4BDC9-C3C4-1EA7-0A6B-327E9A70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58A5-31B5-EA00-19FE-4B9AD515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0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F43C-EDC0-B17C-CD04-4A783CDE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75856-B34F-888E-E3B6-2CFEEE5D2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2382-8BEB-04F4-12C2-4417E998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CBB6-4E79-1AEC-1253-1A5125B5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1055D-46CB-B537-9743-06460A6E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2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46B2-0CC0-F406-A524-3FA2E031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EBEE-F29E-A473-673F-AC1AC8F3C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7FF84-017D-E48A-024B-7FC9FC0A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EFE23-5DB2-F241-B8AE-CB26299C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093C5-D7C6-99CF-79AA-B12E9FCC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FDA8-8918-75C1-4618-B0BEC420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6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989E-A979-39C0-4392-78468C4F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3E5B0-35E3-5841-53ED-1237E826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5C179-4BB4-1FD8-BCAD-0125BA189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928F7-7028-A7D9-322F-13BD1E5CF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247B6-3F96-CA5D-B859-E3E2FB1DC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0DCAC-F2D6-F880-7050-5BE0C6B0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4321C-2017-CC98-F08E-0706FA8D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4F44B-E69C-2662-9EAB-15E4676E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6FE0-8563-71DF-043C-DD273F0C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34F27-BA33-6D57-61A1-8BA0CB80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3E16E-55FA-EC08-B780-D098A0AD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06DF0-8D4C-EB57-F9E1-1B03DA38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0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FF17F-1248-E07E-3B57-9C756BBA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D2287-E169-7CD5-4CE8-544A00E5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99B14-C7FA-AA9C-C74F-9956484C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3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9E50-7EB2-053B-9DCB-9B91BBA4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B0EB-2E94-7CF4-5D32-4A3326880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08F9D-BC8A-1E48-9219-50F4A269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05460-0CB9-3362-520E-B03A15BB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3E914-633C-4D12-2658-1CFBA9C8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1E916-2E2F-F472-B11F-F8BEC3C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4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D25C-52F2-D783-62C3-4D9D7DBA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8C3F6-C2E5-903F-9469-44005A116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E36DD-73F3-3BAE-146C-5BE1AEB31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0E6A8-775F-24E7-35C7-0E35FEDC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63802-7755-483F-ACE3-834FFDBD4AA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4ECCE-460E-5C31-1F46-A14D0FC0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0022E-AF28-F133-829F-9EFC26C5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5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3ED5A-0A1E-4786-A9AE-B28D7D91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36720-9410-8469-54C4-5F62E8115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5A20-CFD2-346D-BCAC-C8961B53C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163802-7755-483F-ACE3-834FFDBD4AAE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6C70F-342C-9860-BCF8-268C38506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B3061-8BC2-B19B-7992-6BCB2ADA5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5ADDEF-9077-4A22-8CBD-083003A98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6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0C2BC-2811-A2AF-8ADE-AA7D7694B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B757685-97B9-C2A2-C7C9-93CB0D3A328F}"/>
              </a:ext>
            </a:extLst>
          </p:cNvPr>
          <p:cNvGrpSpPr/>
          <p:nvPr/>
        </p:nvGrpSpPr>
        <p:grpSpPr>
          <a:xfrm>
            <a:off x="678463" y="582316"/>
            <a:ext cx="11068060" cy="6117422"/>
            <a:chOff x="678463" y="582316"/>
            <a:chExt cx="11068060" cy="61174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8FB737-B3C6-80E1-B7F2-EA40AB866B06}"/>
                </a:ext>
              </a:extLst>
            </p:cNvPr>
            <p:cNvSpPr/>
            <p:nvPr/>
          </p:nvSpPr>
          <p:spPr>
            <a:xfrm>
              <a:off x="984710" y="1670542"/>
              <a:ext cx="5616175" cy="4132385"/>
            </a:xfrm>
            <a:prstGeom prst="ellipse">
              <a:avLst/>
            </a:prstGeom>
            <a:noFill/>
            <a:ln w="635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59B463-6B6C-03C7-7208-7AD9BDE17F72}"/>
                </a:ext>
              </a:extLst>
            </p:cNvPr>
            <p:cNvSpPr txBox="1"/>
            <p:nvPr/>
          </p:nvSpPr>
          <p:spPr>
            <a:xfrm>
              <a:off x="1563550" y="1990124"/>
              <a:ext cx="41376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 error</a:t>
              </a:r>
            </a:p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(General Linear Model}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EF5E9D-A5AA-D90A-0E7C-15A550C73F9E}"/>
                </a:ext>
              </a:extLst>
            </p:cNvPr>
            <p:cNvSpPr txBox="1"/>
            <p:nvPr/>
          </p:nvSpPr>
          <p:spPr>
            <a:xfrm>
              <a:off x="1214774" y="2886935"/>
              <a:ext cx="33991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 gradients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9DA4DB-22C4-637E-BAD7-41EEECDFEC32}"/>
                </a:ext>
              </a:extLst>
            </p:cNvPr>
            <p:cNvSpPr txBox="1"/>
            <p:nvPr/>
          </p:nvSpPr>
          <p:spPr>
            <a:xfrm>
              <a:off x="4527634" y="3040799"/>
              <a:ext cx="205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ANCOVA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9F9357-6817-49EF-5174-C1578BF98A9C}"/>
                </a:ext>
              </a:extLst>
            </p:cNvPr>
            <p:cNvGrpSpPr/>
            <p:nvPr/>
          </p:nvGrpSpPr>
          <p:grpSpPr>
            <a:xfrm>
              <a:off x="1708613" y="3481738"/>
              <a:ext cx="3549190" cy="2057420"/>
              <a:chOff x="3002694" y="3305888"/>
              <a:chExt cx="3387537" cy="205742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FD2D3F3-6E7E-03DD-FC0C-C795CBE57135}"/>
                  </a:ext>
                </a:extLst>
              </p:cNvPr>
              <p:cNvSpPr/>
              <p:nvPr/>
            </p:nvSpPr>
            <p:spPr>
              <a:xfrm>
                <a:off x="3002694" y="3305888"/>
                <a:ext cx="3387537" cy="2057420"/>
              </a:xfrm>
              <a:prstGeom prst="ellipse">
                <a:avLst/>
              </a:prstGeom>
              <a:ln w="76200">
                <a:solidFill>
                  <a:schemeClr val="tx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5D03B-A557-2299-09BE-97B1FABD6121}"/>
                  </a:ext>
                </a:extLst>
              </p:cNvPr>
              <p:cNvSpPr txBox="1"/>
              <p:nvPr/>
            </p:nvSpPr>
            <p:spPr>
              <a:xfrm>
                <a:off x="3352804" y="3449054"/>
                <a:ext cx="27431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ANOVA contrasts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F2A04F-C478-2952-0D15-5EF46A35DA3C}"/>
                  </a:ext>
                </a:extLst>
              </p:cNvPr>
              <p:cNvSpPr txBox="1"/>
              <p:nvPr/>
            </p:nvSpPr>
            <p:spPr>
              <a:xfrm>
                <a:off x="4308242" y="3853829"/>
                <a:ext cx="11781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t-tests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E8212-48C2-A9C4-62EE-A4DCECF315ED}"/>
                  </a:ext>
                </a:extLst>
              </p:cNvPr>
              <p:cNvSpPr txBox="1"/>
              <p:nvPr/>
            </p:nvSpPr>
            <p:spPr>
              <a:xfrm>
                <a:off x="3458309" y="4209491"/>
                <a:ext cx="245012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Designs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BC473E2-33C4-67FD-E1AC-AB26A0B2513B}"/>
                </a:ext>
              </a:extLst>
            </p:cNvPr>
            <p:cNvSpPr/>
            <p:nvPr/>
          </p:nvSpPr>
          <p:spPr>
            <a:xfrm>
              <a:off x="678463" y="582316"/>
              <a:ext cx="11068060" cy="6117422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C02B04D-4F9A-62DC-554F-29249522D487}"/>
                </a:ext>
              </a:extLst>
            </p:cNvPr>
            <p:cNvSpPr txBox="1"/>
            <p:nvPr/>
          </p:nvSpPr>
          <p:spPr>
            <a:xfrm>
              <a:off x="3524227" y="859464"/>
              <a:ext cx="51402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Generalized Linear Model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6CC1A5-AA4A-984E-34FE-788947936928}"/>
                </a:ext>
              </a:extLst>
            </p:cNvPr>
            <p:cNvSpPr/>
            <p:nvPr/>
          </p:nvSpPr>
          <p:spPr>
            <a:xfrm>
              <a:off x="6481724" y="1382684"/>
              <a:ext cx="3290786" cy="1679542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2151CD-BF2D-F880-8961-B9F3C9F6C59F}"/>
                </a:ext>
              </a:extLst>
            </p:cNvPr>
            <p:cNvSpPr txBox="1"/>
            <p:nvPr/>
          </p:nvSpPr>
          <p:spPr>
            <a:xfrm>
              <a:off x="6971100" y="1448786"/>
              <a:ext cx="27119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Poisson error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Odds ratios,      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Odds gradients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02F779-3B4E-BAD5-8F2B-949CE1B8085C}"/>
                </a:ext>
              </a:extLst>
            </p:cNvPr>
            <p:cNvSpPr/>
            <p:nvPr/>
          </p:nvSpPr>
          <p:spPr>
            <a:xfrm>
              <a:off x="7125571" y="3095664"/>
              <a:ext cx="4514707" cy="1679542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7AA08F-4633-FFF2-BEA9-CA53ACCA724C}"/>
                </a:ext>
              </a:extLst>
            </p:cNvPr>
            <p:cNvSpPr txBox="1"/>
            <p:nvPr/>
          </p:nvSpPr>
          <p:spPr>
            <a:xfrm>
              <a:off x="7768552" y="3214521"/>
              <a:ext cx="37187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binomial error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Odds ratios, 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Odds gradients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ED5099-5000-65F8-5130-B1356B2200F2}"/>
                </a:ext>
              </a:extLst>
            </p:cNvPr>
            <p:cNvSpPr/>
            <p:nvPr/>
          </p:nvSpPr>
          <p:spPr>
            <a:xfrm>
              <a:off x="5918074" y="4798015"/>
              <a:ext cx="3290786" cy="1486205"/>
            </a:xfrm>
            <a:prstGeom prst="ellipse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C4FBBB-A2AC-E561-56A7-FD38F0DA2EB1}"/>
                </a:ext>
              </a:extLst>
            </p:cNvPr>
            <p:cNvSpPr txBox="1"/>
            <p:nvPr/>
          </p:nvSpPr>
          <p:spPr>
            <a:xfrm>
              <a:off x="6495375" y="4864117"/>
              <a:ext cx="27119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Gamma error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Contrasts      </a:t>
              </a:r>
            </a:p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Gradients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21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C706AA4-2BA8-BEC9-83E8-EFC00585683E}"/>
              </a:ext>
            </a:extLst>
          </p:cNvPr>
          <p:cNvGrpSpPr/>
          <p:nvPr/>
        </p:nvGrpSpPr>
        <p:grpSpPr>
          <a:xfrm>
            <a:off x="2286000" y="1653244"/>
            <a:ext cx="5858607" cy="3973833"/>
            <a:chOff x="2286000" y="1653244"/>
            <a:chExt cx="5858607" cy="397383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60D7C64-DE41-22F6-B407-D1045EB5551D}"/>
                </a:ext>
              </a:extLst>
            </p:cNvPr>
            <p:cNvSpPr/>
            <p:nvPr/>
          </p:nvSpPr>
          <p:spPr>
            <a:xfrm>
              <a:off x="2286000" y="2321168"/>
              <a:ext cx="5360377" cy="3305909"/>
            </a:xfrm>
            <a:prstGeom prst="ellipse">
              <a:avLst/>
            </a:prstGeom>
            <a:ln w="76200">
              <a:solidFill>
                <a:schemeClr val="tx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8DE1DB-AF54-7E61-434F-6E2C03C0FAB2}"/>
                </a:ext>
              </a:extLst>
            </p:cNvPr>
            <p:cNvSpPr txBox="1"/>
            <p:nvPr/>
          </p:nvSpPr>
          <p:spPr>
            <a:xfrm>
              <a:off x="2851638" y="1653244"/>
              <a:ext cx="5292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General Linear Model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658377-1D77-C616-2F92-3EAC96C7495A}"/>
                </a:ext>
              </a:extLst>
            </p:cNvPr>
            <p:cNvSpPr txBox="1"/>
            <p:nvPr/>
          </p:nvSpPr>
          <p:spPr>
            <a:xfrm>
              <a:off x="3159367" y="2661322"/>
              <a:ext cx="1957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Regression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AB917F-6F07-052F-6996-DC05B1EBF00A}"/>
                </a:ext>
              </a:extLst>
            </p:cNvPr>
            <p:cNvSpPr txBox="1"/>
            <p:nvPr/>
          </p:nvSpPr>
          <p:spPr>
            <a:xfrm>
              <a:off x="5402872" y="2950391"/>
              <a:ext cx="19577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ANCOVA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1BB343-666C-018B-3C5D-D0FCB68472E5}"/>
                </a:ext>
              </a:extLst>
            </p:cNvPr>
            <p:cNvGrpSpPr/>
            <p:nvPr/>
          </p:nvGrpSpPr>
          <p:grpSpPr>
            <a:xfrm>
              <a:off x="2851638" y="3305888"/>
              <a:ext cx="3244361" cy="2057420"/>
              <a:chOff x="2851638" y="3305888"/>
              <a:chExt cx="3244361" cy="205742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2547F2B-94A6-BFA7-D311-64F465F701F5}"/>
                  </a:ext>
                </a:extLst>
              </p:cNvPr>
              <p:cNvSpPr/>
              <p:nvPr/>
            </p:nvSpPr>
            <p:spPr>
              <a:xfrm>
                <a:off x="2851638" y="3305888"/>
                <a:ext cx="3244361" cy="2057420"/>
              </a:xfrm>
              <a:prstGeom prst="ellipse">
                <a:avLst/>
              </a:prstGeom>
              <a:ln w="76200">
                <a:solidFill>
                  <a:schemeClr val="tx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383153-F352-64B1-3EB2-7B7BB0785A58}"/>
                  </a:ext>
                </a:extLst>
              </p:cNvPr>
              <p:cNvSpPr txBox="1"/>
              <p:nvPr/>
            </p:nvSpPr>
            <p:spPr>
              <a:xfrm>
                <a:off x="3352804" y="3449054"/>
                <a:ext cx="19577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ANOVA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E1C4B1-E77D-C6D5-2F0B-0E437E63FF6E}"/>
                  </a:ext>
                </a:extLst>
              </p:cNvPr>
              <p:cNvSpPr txBox="1"/>
              <p:nvPr/>
            </p:nvSpPr>
            <p:spPr>
              <a:xfrm>
                <a:off x="4308242" y="3853829"/>
                <a:ext cx="11781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t-tests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E92F4E-8851-2778-A17B-096EA65C7C5D}"/>
                  </a:ext>
                </a:extLst>
              </p:cNvPr>
              <p:cNvSpPr txBox="1"/>
              <p:nvPr/>
            </p:nvSpPr>
            <p:spPr>
              <a:xfrm>
                <a:off x="3458309" y="4209491"/>
                <a:ext cx="245012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Designs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329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Schneider, David Clayton</dc:creator>
  <cp:lastModifiedBy>Schneider, David Clayton</cp:lastModifiedBy>
  <cp:revision>5</cp:revision>
  <dcterms:created xsi:type="dcterms:W3CDTF">2025-03-04T20:30:28Z</dcterms:created>
  <dcterms:modified xsi:type="dcterms:W3CDTF">2025-03-09T01:44:51Z</dcterms:modified>
</cp:coreProperties>
</file>