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24C2-E919-3B97-FA6E-3D1C705C5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CF2F9-A285-B447-F54D-C7E630C8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8151-1392-023D-3D2F-DDC961CC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EF80-73FD-F39A-AD75-C6B45B98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56409-E4EC-3136-6E95-8AFBFD28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CA47-2F07-33DE-B27B-7F4DB065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7193-5788-3E38-1C61-CB92F17D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0FA8-7076-9023-2A12-F7FBF161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2E1E-3749-03B8-2C0F-CD11F458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41BD-5E18-3389-7715-8D11BD07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52EDE-AB93-4282-973A-9BBA05623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97B4E-1CFE-E0C7-52D8-FD8F1EE8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55B8D-0EE2-5F37-B1D3-36B5F115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57BD-AE26-1F41-EC86-108EA54D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FB8D-3BED-5062-D263-33AE5094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F078-B0E2-00B4-E1C5-0BBD3A23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0814-ECB7-FC97-1ABA-DB7C4436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7E98-C0D5-598F-3FCA-678EA09A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0365-D684-5E29-180E-CB9C015C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7AF1-1700-E686-C594-5496C8C9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802-588E-1876-B6F0-F94B26DF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C4FE-CC2D-7651-9AE8-15293A8A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165C-2126-560D-D603-02CC188A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67B7-4770-223B-97A5-8076802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FFD2-93D6-82A5-5F4E-249F9CE0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3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3DED-8AE2-5810-48FD-D997E627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87B4-AE8D-B01F-C163-C1AA8F07A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4A3C3-6D56-7DC7-3E2B-83D3D2DC5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90856-6BBD-BB89-FDA9-0137485D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C09DD-6356-3A1E-5462-17AE2052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65AA8-78E0-C7C0-D293-0227D804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0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B2B4-1F94-C71B-D172-4DCEDFBF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E2606-EEE7-B5C1-BABC-AB4D0898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9AF39-339F-E294-D442-C9C11FFA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37F77-AA15-DB53-2E10-A801DEE7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7256E-B710-FCD0-1088-EA99A7A2D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3BCA9-8AFC-ED7B-E949-EC77692F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FD7B4-7E50-AD5F-B089-954E81B9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517CC-76CC-78F9-45A9-E302875C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3120-2356-D526-52BE-6C5F7CDE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9A38-9EF7-7230-81DC-1FFCCC4A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D09-6BC6-8E12-978B-6DF27D5A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94C74-A237-3940-848D-B5E31F9C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67B4A-518C-04D5-0114-EBEF05E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C9E2D-262E-6936-E06C-EF5A795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B463-0D0F-9A9E-E69A-3AEE6392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B2CD-ECC1-9DEA-4ED1-B2C4E80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84EB-CB12-9E20-BFEC-5DA1E186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039D-2A0A-5C6C-2AF3-962F49CC8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01516-F0A9-442E-0A99-E7E4DCA3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FB53-302F-3832-8CE3-35619F5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81F9-6B98-84C2-24D1-B9E45227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CC07-FF38-5D8D-D380-1C4A8614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37180-CA76-EFAA-9EEA-97B7CEBE1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40F62-36BB-6B3D-1E53-8439BFDF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2622-3532-7F71-4F61-FC323967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FC6E6-1CC1-F661-A97E-170360B4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E6D39-9A39-1469-95C2-87CCE30F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CA355-CCA0-3F5D-5EB5-5820D870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12F93-E0E1-7042-B7CA-ED70E8CF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295D-0964-0D92-CFDA-A98128F41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E88D9-E27F-4048-88BE-B0E3178965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C22C-5DC1-7531-9DED-560951B0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AFC6-33D1-232F-D67C-CD1AF2F23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D3EE2-2EE3-423F-9BFD-9CCE7FE1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BE88-C02A-AC56-5F1F-9CF09B606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2936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Sincretic</a:t>
            </a:r>
            <a:r>
              <a:rPr lang="en-US" dirty="0"/>
              <a:t>: </a:t>
            </a:r>
            <a:r>
              <a:rPr lang="en-US" dirty="0" err="1"/>
              <a:t>Autobot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FAB4D-60C9-9AB3-AF58-F7D8489EC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0396"/>
            <a:ext cx="9144000" cy="968604"/>
          </a:xfrm>
        </p:spPr>
        <p:txBody>
          <a:bodyPr/>
          <a:lstStyle/>
          <a:p>
            <a:r>
              <a:rPr lang="pt-BR" dirty="0"/>
              <a:t>Facultatea de Automatică și Calculatoare, Timișoara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1A2E-C4BD-DBB9-836F-D92210E711BA}"/>
              </a:ext>
            </a:extLst>
          </p:cNvPr>
          <p:cNvSpPr txBox="1"/>
          <p:nvPr/>
        </p:nvSpPr>
        <p:spPr>
          <a:xfrm>
            <a:off x="7315200" y="4694548"/>
            <a:ext cx="4458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Membrii</a:t>
            </a:r>
            <a:r>
              <a:rPr lang="en-US" b="1" dirty="0"/>
              <a:t> </a:t>
            </a:r>
            <a:r>
              <a:rPr lang="en-US" b="1" dirty="0" err="1"/>
              <a:t>echipei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Ardelean</a:t>
            </a:r>
            <a:r>
              <a:rPr lang="en-US" dirty="0"/>
              <a:t> Valentin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Cioveie</a:t>
            </a:r>
            <a:r>
              <a:rPr lang="en-US" dirty="0"/>
              <a:t> David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Ciceu Claudiu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13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D0F-5F7D-D151-17A4-AF666613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C258-3C97-A5D2-0250-FB2C1FD4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ChatGPT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YouTube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194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D9F3-FB51-7D3E-7C8D-42A957C8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5097FC-0188-9AC4-FC62-F53281663D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Proiect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Soluție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navigație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Waffle 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Obiectiv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navigație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control. </a:t>
            </a:r>
          </a:p>
        </p:txBody>
      </p:sp>
    </p:spTree>
    <p:extLst>
      <p:ext uri="{BB962C8B-B14F-4D97-AF65-F5344CB8AC3E}">
        <p14:creationId xmlns:p14="http://schemas.microsoft.com/office/powerpoint/2010/main" val="1313378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0A7F-1186-37E6-3FD0-7F12BD02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Tehnologii</a:t>
            </a:r>
            <a:r>
              <a:rPr lang="en-US" b="1" dirty="0"/>
              <a:t> </a:t>
            </a:r>
            <a:r>
              <a:rPr lang="en-US" b="1" dirty="0" err="1"/>
              <a:t>utilizate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4ED2-E273-D785-975E-9D7C922A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8720" cy="19828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Ubuntu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securizat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excelent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ROS2 </a:t>
            </a:r>
            <a:r>
              <a:rPr lang="en-US" dirty="0" err="1"/>
              <a:t>și</a:t>
            </a:r>
            <a:r>
              <a:rPr lang="en-US" dirty="0"/>
              <a:t> Gazebo.</a:t>
            </a:r>
          </a:p>
          <a:p>
            <a:endParaRPr lang="en-US" dirty="0"/>
          </a:p>
        </p:txBody>
      </p:sp>
      <p:pic>
        <p:nvPicPr>
          <p:cNvPr id="5" name="Picture 4" descr="A penguin sitting on a puzzle&#10;&#10;Description automatically generated">
            <a:extLst>
              <a:ext uri="{FF2B5EF4-FFF2-40B4-BE49-F238E27FC236}">
                <a16:creationId xmlns:a16="http://schemas.microsoft.com/office/drawing/2014/main" id="{42937779-C4C2-B570-8F92-2599C04C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47" y="4232635"/>
            <a:ext cx="4940771" cy="17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95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BCDF-6EFA-51BE-D7EF-3C5C7014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56A12-E27C-2CDC-CFFD-361FBA89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ROS2</a:t>
            </a:r>
            <a:r>
              <a:rPr lang="it-IT" dirty="0"/>
              <a:t>Comunicarea între componentele robotului.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Integrare cu senzori LIDAR și camere RGB-D.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D671-607C-F353-6614-F6A2EDBB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80C4-8C5A-95E7-7D6C-AD644028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Gazebo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Simulator realist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roboți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realistă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personalizate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0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4A60-702B-6219-214F-776CB21F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Robotul</a:t>
            </a:r>
            <a:r>
              <a:rPr lang="en-US" dirty="0"/>
              <a:t> Waffle 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81BA9B-B28E-EF55-848C-876DAE993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24131"/>
            <a:ext cx="5257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Descriere: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Platformă mobilă autonomă.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Caracteristici: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Raspberry Pi 3 Model 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Senzori: LIDAR, IMU, Cameră RGB-D.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Motoare precise.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black robot with wheels&#10;&#10;Description automatically generated">
            <a:extLst>
              <a:ext uri="{FF2B5EF4-FFF2-40B4-BE49-F238E27FC236}">
                <a16:creationId xmlns:a16="http://schemas.microsoft.com/office/drawing/2014/main" id="{2B138C97-0115-2789-6F75-1563164B3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40" y="3429000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0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8B37-2DBA-B920-C75F-FF9CE117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</a:t>
            </a:r>
            <a:r>
              <a:rPr lang="en-US" dirty="0" err="1"/>
              <a:t>Robotului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52F0-6776-8222-F6E4-796A2F0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208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Funcționalitate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Transmitere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dirty="0" err="1"/>
              <a:t>obstacole</a:t>
            </a:r>
            <a:r>
              <a:rPr lang="en-US" dirty="0"/>
              <a:t> cu </a:t>
            </a:r>
            <a:r>
              <a:rPr lang="en-US" dirty="0" err="1"/>
              <a:t>senzori</a:t>
            </a:r>
            <a:r>
              <a:rPr lang="en-US" dirty="0"/>
              <a:t> RGB-D.</a:t>
            </a:r>
          </a:p>
          <a:p>
            <a:endParaRPr lang="en-US" dirty="0"/>
          </a:p>
        </p:txBody>
      </p:sp>
      <p:pic>
        <p:nvPicPr>
          <p:cNvPr id="5" name="Picture 4" descr="A computer screen shot of a blue circle&#10;&#10;Description automatically generated">
            <a:extLst>
              <a:ext uri="{FF2B5EF4-FFF2-40B4-BE49-F238E27FC236}">
                <a16:creationId xmlns:a16="http://schemas.microsoft.com/office/drawing/2014/main" id="{C624E607-4320-661E-B860-2F507A42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28" y="3548184"/>
            <a:ext cx="5684363" cy="29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8838-CAD6-ECEE-632D-C49126FC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8463-EABF-50FA-D8C3-E73E50A7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7891" cy="22184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Scop:</a:t>
            </a:r>
            <a:r>
              <a:rPr lang="en-US" dirty="0"/>
              <a:t> </a:t>
            </a:r>
            <a:r>
              <a:rPr lang="en-US" dirty="0" err="1"/>
              <a:t>Simulare</a:t>
            </a:r>
            <a:r>
              <a:rPr lang="en-US" dirty="0"/>
              <a:t> a </a:t>
            </a:r>
            <a:r>
              <a:rPr lang="en-US" dirty="0" err="1"/>
              <a:t>traseului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Gazebo.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Detalii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Plan 20x20 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 XML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simulată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 descr="A black and yellow line&#10;&#10;Description automatically generated">
            <a:extLst>
              <a:ext uri="{FF2B5EF4-FFF2-40B4-BE49-F238E27FC236}">
                <a16:creationId xmlns:a16="http://schemas.microsoft.com/office/drawing/2014/main" id="{9DC65AE5-4A67-2FCC-9483-3FC048A68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58" y="2309567"/>
            <a:ext cx="4287838" cy="42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4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4FCB-475F-C1D6-D288-657D22D6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Mișcarea</a:t>
            </a:r>
            <a:r>
              <a:rPr lang="en-US" b="1" dirty="0"/>
              <a:t> </a:t>
            </a:r>
            <a:r>
              <a:rPr lang="en-US" b="1" dirty="0" err="1"/>
              <a:t>Robotului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BBAF-0987-A4EE-6FDB-BFFE351F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1392" cy="19733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Funcții</a:t>
            </a:r>
            <a:r>
              <a:rPr lang="en-US" b="1" dirty="0"/>
              <a:t> </a:t>
            </a:r>
            <a:r>
              <a:rPr lang="en-US" b="1" dirty="0" err="1"/>
              <a:t>principale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Procesare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cu OpenCV.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dirty="0" err="1"/>
              <a:t>trasee</a:t>
            </a:r>
            <a:r>
              <a:rPr lang="en-US" dirty="0"/>
              <a:t> </a:t>
            </a:r>
            <a:r>
              <a:rPr lang="en-US" dirty="0" err="1"/>
              <a:t>libere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 </a:t>
            </a:r>
            <a:r>
              <a:rPr lang="en-US" dirty="0" err="1"/>
              <a:t>mișcare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ROS2.</a:t>
            </a:r>
          </a:p>
          <a:p>
            <a:endParaRPr lang="en-US" dirty="0"/>
          </a:p>
        </p:txBody>
      </p:sp>
      <p:pic>
        <p:nvPicPr>
          <p:cNvPr id="5" name="Picture 4" descr="A computer screen shot of a game&#10;&#10;Description automatically generated">
            <a:extLst>
              <a:ext uri="{FF2B5EF4-FFF2-40B4-BE49-F238E27FC236}">
                <a16:creationId xmlns:a16="http://schemas.microsoft.com/office/drawing/2014/main" id="{E14454BD-817E-D249-BAAF-1D0CB261D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93" y="328995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Proiect Sincretic: Autobot</vt:lpstr>
      <vt:lpstr> Introducere</vt:lpstr>
      <vt:lpstr>Tehnologii utilizate </vt:lpstr>
      <vt:lpstr>Tehnologii utilizate</vt:lpstr>
      <vt:lpstr>Tehnologii utilizate</vt:lpstr>
      <vt:lpstr>Robotul Waffle Pi</vt:lpstr>
      <vt:lpstr>Camera Robotului</vt:lpstr>
      <vt:lpstr>Harta</vt:lpstr>
      <vt:lpstr>Mișcarea Robotului 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Claudiu Ciceu</dc:creator>
  <cp:lastModifiedBy>Claudiu Ciceu</cp:lastModifiedBy>
  <cp:revision>1</cp:revision>
  <dcterms:created xsi:type="dcterms:W3CDTF">2025-01-22T09:37:02Z</dcterms:created>
  <dcterms:modified xsi:type="dcterms:W3CDTF">2025-01-22T09:38:06Z</dcterms:modified>
</cp:coreProperties>
</file>