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2ac254b5312e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2ac254b5312e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2ac243afee74.xlsx"/></Relationships>
</file>

<file path=ppt/charts/chart2ac254b5312e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4477AA">
                  <a:alpha val="10000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DDCC77">
                  <a:alpha val="10000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CC6677">
                  <a:alpha val="10000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150"/>
        <c:overlap val="0"/>
        <c:axId val="64451712"/>
        <c:axId val="64453248"/>
      </c:bar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browser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value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ac254b5312e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2017-09-05T14:09:53Z</dcterms:modified>
  <cp:category/>
</cp:coreProperties>
</file>