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9f15c0a7da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9f15c0a7da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9f134be45e3.xlsx"/></Relationships>
</file>

<file path=ppt/charts/chart29f15c0a7da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9f15c0a7d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2017-09-05T14:09:49Z</dcterms:modified>
  <cp:category/>
</cp:coreProperties>
</file>