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xlsx" ContentType="application/vnd.openxmlformats-officedocument.spreadsheetml.sheet"/>
  <Default Extension="gif" ContentType="image/gif"/>
  <Default Extension="png" ContentType="image/png"/>
  <Default Extension="emf" ContentType="image/x-em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charts/chartbd513884795.xml" ContentType="application/vnd.openxmlformats-officedocument.drawingml.char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/Relationships>
</file>

<file path=ppt/charts/_rels/chartbd513884795.xml.rels><?xml version="1.0" encoding="UTF-8" standalone="yes"?><Relationships  xmlns="http://schemas.openxmlformats.org/package/2006/relationships"><Relationship Id="rId1" Type="http://schemas.openxmlformats.org/officeDocument/2006/relationships/package" Target="../embeddings/databd558139137.xlsx"/></Relationships>
</file>

<file path=ppt/charts/chartbd51388479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 xmlns:c="http://schemas.openxmlformats.org/drawingml/2006/chart" xmlns:a="http://schemas.openxmlformats.org/drawingml/2006/main" xmlns:r="http://schemas.openxmlformats.org/officeDocument/2006/relationships"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serie1</c:v>
                </c:pt>
              </c:strCache>
            </c:strRef>
          </c:tx>
          <c:spPr>
            <a:solidFill>
              <a:srgbClr val="4477AA">
                <a:alpha val="100000"/>
              </a:srgbClr>
            </a:solidFill>
            <a:ln>
              <a:solidFill>
                <a:srgbClr val="FFFFFF">
                  <a:alpha val="0"/>
                </a:srgbClr>
              </a:solidFill>
            </a:ln>
          </c:spPr>
          <c:invertIfNegative val="0"/>
          <c:cat>
            <c:strRef>
              <c:f>sheet1!$A$2:$A$7</c:f>
              <c:strCache>
                <c:ptCount val="6"/>
                <c:pt idx="0">
                  <c:v>Android</c:v>
                </c:pt>
                <c:pt idx="1">
                  <c:v>Chrome</c:v>
                </c:pt>
                <c:pt idx="2">
                  <c:v>Firefox</c:v>
                </c:pt>
                <c:pt idx="3">
                  <c:v>IE</c:v>
                </c:pt>
                <c:pt idx="4">
                  <c:v>Opera</c:v>
                </c:pt>
                <c:pt idx="5">
                  <c:v>Safari</c:v>
                </c:pt>
              </c:strCache>
            </c:strRef>
          </c:cat>
          <c:val>
            <c:numRef>
              <c:f>sheet1!$B$2:$B$7</c:f>
              <c:numCache>
                <c:ptCount val="6"/>
                <c:pt idx="0">
                  <c:v>6</c:v>
                </c:pt>
                <c:pt idx="1">
                  <c:v>1</c:v>
                </c:pt>
                <c:pt idx="2">
                  <c:v>3</c:v>
                </c:pt>
                <c:pt idx="3">
                  <c:v>2</c:v>
                </c:pt>
                <c:pt idx="4">
                  <c:v>5</c:v>
                </c:pt>
                <c:pt idx="5">
                  <c:v>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serie2</c:v>
                </c:pt>
              </c:strCache>
            </c:strRef>
          </c:tx>
          <c:spPr>
            <a:solidFill>
              <a:srgbClr val="DDCC77">
                <a:alpha val="100000"/>
              </a:srgbClr>
            </a:solidFill>
            <a:ln>
              <a:solidFill>
                <a:srgbClr val="FFFFFF">
                  <a:alpha val="0"/>
                </a:srgbClr>
              </a:solidFill>
            </a:ln>
          </c:spPr>
          <c:invertIfNegative val="0"/>
          <c:cat>
            <c:strRef>
              <c:f>sheet1!$A$2:$A$7</c:f>
              <c:strCache>
                <c:ptCount val="6"/>
                <c:pt idx="0">
                  <c:v>Android</c:v>
                </c:pt>
                <c:pt idx="1">
                  <c:v>Chrome</c:v>
                </c:pt>
                <c:pt idx="2">
                  <c:v>Firefox</c:v>
                </c:pt>
                <c:pt idx="3">
                  <c:v>IE</c:v>
                </c:pt>
                <c:pt idx="4">
                  <c:v>Opera</c:v>
                </c:pt>
                <c:pt idx="5">
                  <c:v>Safari</c:v>
                </c:pt>
              </c:strCache>
            </c:strRef>
          </c:cat>
          <c:val>
            <c:numRef>
              <c:f>sheet1!$C$2:$C$7</c:f>
              <c:numCache>
                <c:ptCount val="6"/>
                <c:pt idx="0">
                  <c:v>12</c:v>
                </c:pt>
                <c:pt idx="1">
                  <c:v>7</c:v>
                </c:pt>
                <c:pt idx="2">
                  <c:v>9</c:v>
                </c:pt>
                <c:pt idx="3">
                  <c:v>8</c:v>
                </c:pt>
                <c:pt idx="4">
                  <c:v>11</c:v>
                </c:pt>
                <c:pt idx="5">
                  <c:v>10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serie3</c:v>
                </c:pt>
              </c:strCache>
            </c:strRef>
          </c:tx>
          <c:spPr>
            <a:solidFill>
              <a:srgbClr val="CC6677">
                <a:alpha val="100000"/>
              </a:srgbClr>
            </a:solidFill>
            <a:ln>
              <a:solidFill>
                <a:srgbClr val="FFFFFF">
                  <a:alpha val="0"/>
                </a:srgbClr>
              </a:solidFill>
            </a:ln>
          </c:spPr>
          <c:invertIfNegative val="0"/>
          <c:cat>
            <c:strRef>
              <c:f>sheet1!$A$2:$A$7</c:f>
              <c:strCache>
                <c:ptCount val="6"/>
                <c:pt idx="0">
                  <c:v>Android</c:v>
                </c:pt>
                <c:pt idx="1">
                  <c:v>Chrome</c:v>
                </c:pt>
                <c:pt idx="2">
                  <c:v>Firefox</c:v>
                </c:pt>
                <c:pt idx="3">
                  <c:v>IE</c:v>
                </c:pt>
                <c:pt idx="4">
                  <c:v>Opera</c:v>
                </c:pt>
                <c:pt idx="5">
                  <c:v>Safari</c:v>
                </c:pt>
              </c:strCache>
            </c:strRef>
          </c:cat>
          <c:val>
            <c:numRef>
              <c:f>sheet1!$D$2:$D$7</c:f>
              <c:numCache>
                <c:ptCount val="6"/>
                <c:pt idx="0">
                  <c:v>18</c:v>
                </c:pt>
                <c:pt idx="1">
                  <c:v>13</c:v>
                </c:pt>
                <c:pt idx="2">
                  <c:v>15</c:v>
                </c:pt>
                <c:pt idx="3">
                  <c:v>14</c:v>
                </c:pt>
                <c:pt idx="4">
                  <c:v>17</c:v>
                </c:pt>
                <c:pt idx="5">
                  <c:v>16</c:v>
                </c:pt>
              </c:numCache>
            </c:numRef>
          </c:val>
        </c:ser>
        <c:dLbls>
          <c:numFmt formatCode="General" sourceLinked="0"/>
          <c:dLblPos val="ctr"/>
          <c:showLegendKey val="0"/>
          <c:showVal val="0"/>
          <c:showCatName val="0"/>
          <c:showSerName val="0"/>
          <c:showPercent val="0"/>
          <c:showBubbleSize val="0"/>
          <c:separator val=", "/>
        </c:dLbls>
        <c:gapWidth val="50"/>
        <c:overlap val="100"/>
        <c:axId val="64451712"/>
        <c:axId val="64453248"/>
      </c:barChart>
      <c:catAx>
        <c:axId val="64451712"/>
        <c:scaling>
          <c:orientation val="minMax"/>
        </c:scaling>
        <c:delete val="0"/>
        <c:axPos val="b"/>
        <c:majorGridlines>
          <c:spPr>
            <a:ln algn="ctr" w="12700">
              <a:solidFill>
                <a:srgbClr val="999999">
                  <a:alpha val="60000"/>
                </a:srgbClr>
              </a:solidFill>
              <a:prstDash val="sysDash"/>
            </a:ln>
          </c:spPr>
        </c:majorGridlines>
        <c:minorGridlines>
          <c:spPr>
            <a:ln algn="ctr" w="0">
              <a:noFill/>
              <a:prstDash val="solid"/>
            </a:ln>
          </c:spPr>
        </c:minorGridlines>
        <c:title>
          <c:tx>
            <c:rich>
              <a:bodyPr rot="16200000" vert="horz" anchor="ctr"/>
              <a:lstStyle/>
              <a:p>
                <a:pPr>
                  <a:defRPr/>
                </a:pPr>
                <a:r>
                  <a:rPr sz="1600" b="1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browser</a:t>
                </a:r>
              </a:p>
            </c:rich>
          </c:tx>
          <c:layout/>
          <c:overlay val="0"/>
        </c:title>
        <c:majorTickMark val="cross"/>
        <c:minorTickMark val="none"/>
        <c:tickLblPos val="nextTo"/>
        <c:txPr>
          <a:bodyPr rot="0" vert="horz"/>
          <a:lstStyle/>
          <a:p>
            <a:pPr>
              <a:defRPr sz="10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defRPr>
            </a:pPr>
          </a:p>
        </c:txPr>
        <c:spPr>
          <a:ln algn="ctr" w="12700">
            <a:solidFill>
              <a:srgbClr val="999999">
                <a:alpha val="60000"/>
              </a:srgbClr>
            </a:solidFill>
            <a:prstDash val="solid"/>
          </a:ln>
        </c:spPr>
        <c:numFmt formatCode="General" sourceLinked="0"/>
        <c:crossAx val="64453248"/>
        <c:crosses val="autoZero"/>
      </c:catAx>
      <c:valAx>
        <c:axId val="64453248"/>
        <c:scaling>
          <c:orientation val="minMax"/>
        </c:scaling>
        <c:delete val="0"/>
        <c:axPos val="l"/>
        <c:majorGridlines>
          <c:spPr>
            <a:ln algn="ctr" w="12700">
              <a:solidFill>
                <a:srgbClr val="999999">
                  <a:alpha val="60000"/>
                </a:srgbClr>
              </a:solidFill>
              <a:prstDash val="sysDash"/>
            </a:ln>
          </c:spPr>
        </c:majorGridlines>
        <c:minorGridlines>
          <c:spPr>
            <a:ln algn="ctr" w="0">
              <a:noFill/>
              <a:prstDash val="solid"/>
            </a:ln>
          </c:spPr>
        </c:minorGridlines>
        <c:title>
          <c:tx>
            <c:rich>
              <a:bodyPr rot="0" vert="horz" anchor="ctr"/>
              <a:lstStyle/>
              <a:p>
                <a:pPr>
                  <a:defRPr/>
                </a:pPr>
                <a:r>
                  <a:rPr sz="1600" b="1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value</a:t>
                </a:r>
              </a:p>
            </c:rich>
          </c:tx>
          <c:layout/>
          <c:overlay val="0"/>
        </c:title>
        <c:majorTickMark val="cross"/>
        <c:minorTickMark val="none"/>
        <c:tickLblPos val="nextTo"/>
        <c:txPr>
          <a:bodyPr rot="0" vert="horz"/>
          <a:lstStyle/>
          <a:p>
            <a:pPr>
              <a:defRPr sz="10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defRPr>
            </a:pPr>
          </a:p>
        </c:txPr>
        <c:spPr>
          <a:ln algn="ctr" w="12700">
            <a:solidFill>
              <a:srgbClr val="999999">
                <a:alpha val="60000"/>
              </a:srgbClr>
            </a:solidFill>
            <a:prstDash val="solid"/>
          </a:ln>
        </c:spPr>
        <c:numFmt formatCode="General" sourceLinked="0"/>
        <c:crossAx val="64451712"/>
        <c:crosses val="autoZero"/>
      </c:valAx>
    </c:plotArea>
    <c:legend>
      <c:legendPos val="b"/>
      <c:layout/>
      <c:overlay val="0"/>
      <c:txPr xmlns:c="http://schemas.openxmlformats.org/drawingml/2006/chart" xmlns:a="http://schemas.openxmlformats.org/drawingml/2006/main">
        <a:bodyPr/>
        <a:lstStyle/>
        <a:p>
          <a:pPr>
            <a:defRPr sz="1400">
              <a:solidFill>
                <a:srgbClr val="000000">
                  <a:alpha val="100000"/>
                </a:srgbClr>
              </a:solidFill>
              <a:latin typeface="Arial"/>
              <a:cs typeface="Arial"/>
            </a:defRPr>
          </a:pPr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fr-FR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bd51388479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name="" id="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 xmlns:cp="http://schemas.openxmlformats.org/package/2006/metadata/core-properties">davidgohel</cp:lastModifiedBy>
  <cp:revision>3</cp:revision>
  <dcterms:created xsi:type="dcterms:W3CDTF">2017-02-13T16:18:36Z</dcterms:created>
  <dcterms:modified xmlns:xsi="http://www.w3.org/2001/XMLSchema-instance" xmlns:dcterms="http://purl.org/dc/terms/" xsi:type="dcterms:W3CDTF">2017-12-12T00:03:04Z</dcterms:modified>
  <cp:category/>
</cp:coreProperties>
</file>