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bd55f90992b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bd55f90992b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bd5e380711.xlsx"/></Relationships>
</file>

<file path=ppt/charts/chartbd55f90992b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OJ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4477AA">
                  <a:alpha val="100000"/>
                </a:srgbClr>
              </a:solidFill>
              <a:ln>
                <a:solidFill>
                  <a:srgbClr val="4477AA">
                    <a:alpha val="100000"/>
                  </a:srgbClr>
                </a:solidFill>
              </a:ln>
            </c:spPr>
          </c:marker>
          <c:cat>
            <c:numRef>
              <c:f>sheet1!$A$2:$A$4</c:f>
              <c:numCache>
                <c:ptCount val="3"/>
                <c:pt idx="0">
                  <c:v>0.5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sheet1!$B$2:$B$4</c:f>
              <c:numCache>
                <c:ptCount val="3"/>
                <c:pt idx="0">
                  <c:v>13.23</c:v>
                </c:pt>
                <c:pt idx="1">
                  <c:v>22.7</c:v>
                </c:pt>
                <c:pt idx="2">
                  <c:v>26.06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VC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CC6677">
                  <a:alpha val="100000"/>
                </a:srgbClr>
              </a:solidFill>
              <a:ln>
                <a:solidFill>
                  <a:srgbClr val="CC6677">
                    <a:alpha val="100000"/>
                  </a:srgbClr>
                </a:solidFill>
              </a:ln>
            </c:spPr>
          </c:marker>
          <c:cat>
            <c:numRef>
              <c:f>sheet1!$A$2:$A$4</c:f>
              <c:numCache>
                <c:ptCount val="3"/>
                <c:pt idx="0">
                  <c:v>0.5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sheet1!$C$2:$C$4</c:f>
              <c:numCache>
                <c:ptCount val="3"/>
                <c:pt idx="0">
                  <c:v>7.98</c:v>
                </c:pt>
                <c:pt idx="1">
                  <c:v>16.77</c:v>
                </c:pt>
                <c:pt idx="2">
                  <c:v>26.14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line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dose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length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bd55f90992b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2017-12-12T00:03:04Z</dcterms:modified>
  <cp:category/>
</cp:coreProperties>
</file>