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26412b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26412b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7807e8a5.xlsx"/></Relationships>
</file>

<file path=ppt/charts/chartbd526412b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2400" b="1">
                <a:solidFill>
                  <a:srgbClr val="0D6797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26412b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2017-12-12T00:03:07Z</dcterms:modified>
  <cp:category/>
</cp:coreProperties>
</file>