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xlsx" ContentType="application/vnd.openxmlformats-officedocument.spreadsheetml.sheet"/>
  <Default Extension="gif" ContentType="image/gif"/>
  <Default Extension="png" ContentType="image/png"/>
  <Default Extension="emf" ContentType="image/x-em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charts/chartfcd5b4351ba.xml" ContentType="application/vnd.openxmlformats-officedocument.drawingml.char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/Relationships>
</file>

<file path=ppt/charts/_rels/chartfcd5b4351ba.xml.rels><?xml version="1.0" encoding="UTF-8" standalone="yes"?><Relationships  xmlns="http://schemas.openxmlformats.org/package/2006/relationships"><Relationship Id="rId1" Type="http://schemas.openxmlformats.org/officeDocument/2006/relationships/package" Target="../embeddings/datafcd20aab925.xlsx"/></Relationships>
</file>

<file path=ppt/charts/chartfcd5b4351ba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 xmlns:c="http://schemas.openxmlformats.org/drawingml/2006/chart" xmlns:a="http://schemas.openxmlformats.org/drawingml/2006/main" xmlns:r="http://schemas.openxmlformats.org/officeDocument/2006/relationships">
      <c:layout/>
      <c:areaChart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Chrome</c:v>
                </c:pt>
              </c:strCache>
            </c:strRef>
          </c:tx>
          <c:spPr>
            <a:solidFill>
              <a:srgbClr val="332288">
                <a:alpha val="100000"/>
              </a:srgbClr>
            </a:solidFill>
            <a:ln>
              <a:solidFill>
                <a:srgbClr val="FFFFFF">
                  <a:alpha val="0"/>
                </a:srgbClr>
              </a:solidFill>
            </a:ln>
          </c:spPr>
          <c:cat>
            <c:strRef>
              <c:f>sheet1!$A$2:$A$7</c:f>
              <c:strCache>
                <c:ptCount val="6"/>
                <c:pt idx="0">
                  <c:v>2015-09-30</c:v>
                </c:pt>
                <c:pt idx="1">
                  <c:v>2015-12-31</c:v>
                </c:pt>
                <c:pt idx="2">
                  <c:v>2016-03-31</c:v>
                </c:pt>
                <c:pt idx="3">
                  <c:v>2016-06-30</c:v>
                </c:pt>
                <c:pt idx="4">
                  <c:v>2016-09-30</c:v>
                </c:pt>
                <c:pt idx="5">
                  <c:v>2016-12-31</c:v>
                </c:pt>
              </c:strCache>
            </c:strRef>
          </c:cat>
          <c:val>
            <c:numRef>
              <c:f>sheet1!$B$2:$B$7</c:f>
              <c:numCache>
                <c:ptCount val="6"/>
                <c:pt idx="0">
                  <c:v>0.514141414141414</c:v>
                </c:pt>
                <c:pt idx="1">
                  <c:v>0.49706457925636</c:v>
                </c:pt>
                <c:pt idx="2">
                  <c:v>0.515121467526029</c:v>
                </c:pt>
                <c:pt idx="3">
                  <c:v>0.508525576730191</c:v>
                </c:pt>
                <c:pt idx="4">
                  <c:v>0.521212121212121</c:v>
                </c:pt>
                <c:pt idx="5">
                  <c:v>0.506341463414634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IE</c:v>
                </c:pt>
              </c:strCache>
            </c:strRef>
          </c:tx>
          <c:spPr>
            <a:solidFill>
              <a:srgbClr val="88CCEE">
                <a:alpha val="100000"/>
              </a:srgbClr>
            </a:solidFill>
            <a:ln>
              <a:solidFill>
                <a:srgbClr val="FFFFFF">
                  <a:alpha val="0"/>
                </a:srgbClr>
              </a:solidFill>
            </a:ln>
          </c:spPr>
          <c:cat>
            <c:strRef>
              <c:f>sheet1!$A$2:$A$7</c:f>
              <c:strCache>
                <c:ptCount val="6"/>
                <c:pt idx="0">
                  <c:v>2015-09-30</c:v>
                </c:pt>
                <c:pt idx="1">
                  <c:v>2015-12-31</c:v>
                </c:pt>
                <c:pt idx="2">
                  <c:v>2016-03-31</c:v>
                </c:pt>
                <c:pt idx="3">
                  <c:v>2016-06-30</c:v>
                </c:pt>
                <c:pt idx="4">
                  <c:v>2016-09-30</c:v>
                </c:pt>
                <c:pt idx="5">
                  <c:v>2016-12-31</c:v>
                </c:pt>
              </c:strCache>
            </c:strRef>
          </c:cat>
          <c:val>
            <c:numRef>
              <c:f>sheet1!$C$2:$C$7</c:f>
              <c:numCache>
                <c:ptCount val="6"/>
                <c:pt idx="0">
                  <c:v>0.187878787878788</c:v>
                </c:pt>
                <c:pt idx="1">
                  <c:v>0.189823874755382</c:v>
                </c:pt>
                <c:pt idx="2">
                  <c:v>0.18096182449182</c:v>
                </c:pt>
                <c:pt idx="3">
                  <c:v>0.172517552657974</c:v>
                </c:pt>
                <c:pt idx="4">
                  <c:v>0.171717171717172</c:v>
                </c:pt>
                <c:pt idx="5">
                  <c:v>0.185365853658537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Firefox</c:v>
                </c:pt>
              </c:strCache>
            </c:strRef>
          </c:tx>
          <c:spPr>
            <a:solidFill>
              <a:srgbClr val="117733">
                <a:alpha val="100000"/>
              </a:srgbClr>
            </a:solidFill>
            <a:ln>
              <a:solidFill>
                <a:srgbClr val="FFFFFF">
                  <a:alpha val="0"/>
                </a:srgbClr>
              </a:solidFill>
            </a:ln>
          </c:spPr>
          <c:cat>
            <c:strRef>
              <c:f>sheet1!$A$2:$A$7</c:f>
              <c:strCache>
                <c:ptCount val="6"/>
                <c:pt idx="0">
                  <c:v>2015-09-30</c:v>
                </c:pt>
                <c:pt idx="1">
                  <c:v>2015-12-31</c:v>
                </c:pt>
                <c:pt idx="2">
                  <c:v>2016-03-31</c:v>
                </c:pt>
                <c:pt idx="3">
                  <c:v>2016-06-30</c:v>
                </c:pt>
                <c:pt idx="4">
                  <c:v>2016-09-30</c:v>
                </c:pt>
                <c:pt idx="5">
                  <c:v>2016-12-31</c:v>
                </c:pt>
              </c:strCache>
            </c:strRef>
          </c:cat>
          <c:val>
            <c:numRef>
              <c:f>sheet1!$D$2:$D$7</c:f>
              <c:numCache>
                <c:ptCount val="6"/>
                <c:pt idx="0">
                  <c:v>0.172727272727273</c:v>
                </c:pt>
                <c:pt idx="1">
                  <c:v>0.168297455968689</c:v>
                </c:pt>
                <c:pt idx="2">
                  <c:v>0.182944967773922</c:v>
                </c:pt>
                <c:pt idx="3">
                  <c:v>0.178535606820461</c:v>
                </c:pt>
                <c:pt idx="4">
                  <c:v>0.168686868686869</c:v>
                </c:pt>
                <c:pt idx="5">
                  <c:v>0.182439024390244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Safari</c:v>
                </c:pt>
              </c:strCache>
            </c:strRef>
          </c:tx>
          <c:spPr>
            <a:solidFill>
              <a:srgbClr val="DDCC77">
                <a:alpha val="100000"/>
              </a:srgbClr>
            </a:solidFill>
            <a:ln>
              <a:solidFill>
                <a:srgbClr val="FFFFFF">
                  <a:alpha val="0"/>
                </a:srgbClr>
              </a:solidFill>
            </a:ln>
          </c:spPr>
          <c:cat>
            <c:strRef>
              <c:f>sheet1!$A$2:$A$7</c:f>
              <c:strCache>
                <c:ptCount val="6"/>
                <c:pt idx="0">
                  <c:v>2015-09-30</c:v>
                </c:pt>
                <c:pt idx="1">
                  <c:v>2015-12-31</c:v>
                </c:pt>
                <c:pt idx="2">
                  <c:v>2016-03-31</c:v>
                </c:pt>
                <c:pt idx="3">
                  <c:v>2016-06-30</c:v>
                </c:pt>
                <c:pt idx="4">
                  <c:v>2016-09-30</c:v>
                </c:pt>
                <c:pt idx="5">
                  <c:v>2016-12-31</c:v>
                </c:pt>
              </c:strCache>
            </c:strRef>
          </c:cat>
          <c:val>
            <c:numRef>
              <c:f>sheet1!$E$2:$E$7</c:f>
              <c:numCache>
                <c:ptCount val="6"/>
                <c:pt idx="0">
                  <c:v>0.102020202020202</c:v>
                </c:pt>
                <c:pt idx="1">
                  <c:v>0.10958904109589</c:v>
                </c:pt>
                <c:pt idx="2">
                  <c:v>0.0897372335151215</c:v>
                </c:pt>
                <c:pt idx="3">
                  <c:v>0.110330992978937</c:v>
                </c:pt>
                <c:pt idx="4">
                  <c:v>0.103030303030303</c:v>
                </c:pt>
                <c:pt idx="5">
                  <c:v>0.0917073170731707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Opera</c:v>
                </c:pt>
              </c:strCache>
            </c:strRef>
          </c:tx>
          <c:spPr>
            <a:solidFill>
              <a:srgbClr val="CC6677">
                <a:alpha val="100000"/>
              </a:srgbClr>
            </a:solidFill>
            <a:ln>
              <a:solidFill>
                <a:srgbClr val="FFFFFF">
                  <a:alpha val="0"/>
                </a:srgbClr>
              </a:solidFill>
            </a:ln>
          </c:spPr>
          <c:cat>
            <c:strRef>
              <c:f>sheet1!$A$2:$A$7</c:f>
              <c:strCache>
                <c:ptCount val="6"/>
                <c:pt idx="0">
                  <c:v>2015-09-30</c:v>
                </c:pt>
                <c:pt idx="1">
                  <c:v>2015-12-31</c:v>
                </c:pt>
                <c:pt idx="2">
                  <c:v>2016-03-31</c:v>
                </c:pt>
                <c:pt idx="3">
                  <c:v>2016-06-30</c:v>
                </c:pt>
                <c:pt idx="4">
                  <c:v>2016-09-30</c:v>
                </c:pt>
                <c:pt idx="5">
                  <c:v>2016-12-31</c:v>
                </c:pt>
              </c:strCache>
            </c:strRef>
          </c:cat>
          <c:val>
            <c:numRef>
              <c:f>sheet1!$F$2:$F$7</c:f>
              <c:numCache>
                <c:ptCount val="6"/>
                <c:pt idx="0">
                  <c:v>0.00909090909090909</c:v>
                </c:pt>
                <c:pt idx="1">
                  <c:v>0.0234833659491194</c:v>
                </c:pt>
                <c:pt idx="2">
                  <c:v>0.0143777887952405</c:v>
                </c:pt>
                <c:pt idx="3">
                  <c:v>0.0230692076228686</c:v>
                </c:pt>
                <c:pt idx="4">
                  <c:v>0.0222222222222222</c:v>
                </c:pt>
                <c:pt idx="5">
                  <c:v>0.0204878048780488</c:v>
                </c:pt>
              </c:numCache>
            </c:numRef>
          </c:val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Android</c:v>
                </c:pt>
              </c:strCache>
            </c:strRef>
          </c:tx>
          <c:spPr>
            <a:solidFill>
              <a:srgbClr val="AA4499">
                <a:alpha val="100000"/>
              </a:srgbClr>
            </a:solidFill>
            <a:ln>
              <a:solidFill>
                <a:srgbClr val="FFFFFF">
                  <a:alpha val="0"/>
                </a:srgbClr>
              </a:solidFill>
            </a:ln>
          </c:spPr>
          <c:cat>
            <c:strRef>
              <c:f>sheet1!$A$2:$A$7</c:f>
              <c:strCache>
                <c:ptCount val="6"/>
                <c:pt idx="0">
                  <c:v>2015-09-30</c:v>
                </c:pt>
                <c:pt idx="1">
                  <c:v>2015-12-31</c:v>
                </c:pt>
                <c:pt idx="2">
                  <c:v>2016-03-31</c:v>
                </c:pt>
                <c:pt idx="3">
                  <c:v>2016-06-30</c:v>
                </c:pt>
                <c:pt idx="4">
                  <c:v>2016-09-30</c:v>
                </c:pt>
                <c:pt idx="5">
                  <c:v>2016-12-31</c:v>
                </c:pt>
              </c:strCache>
            </c:strRef>
          </c:cat>
          <c:val>
            <c:numRef>
              <c:f>sheet1!$G$2:$G$7</c:f>
              <c:numCache>
                <c:ptCount val="6"/>
                <c:pt idx="0">
                  <c:v>0.0141414141414141</c:v>
                </c:pt>
                <c:pt idx="1">
                  <c:v>0.0117416829745597</c:v>
                </c:pt>
                <c:pt idx="2">
                  <c:v>0.0168567178978681</c:v>
                </c:pt>
                <c:pt idx="3">
                  <c:v>0.00702106318956871</c:v>
                </c:pt>
                <c:pt idx="4">
                  <c:v>0.0131313131313131</c:v>
                </c:pt>
                <c:pt idx="5">
                  <c:v>0.0136585365853659</c:v>
                </c:pt>
              </c:numCache>
            </c:numRef>
          </c:val>
        </c:ser>
        <c:dLbls>
          <c:numFmt formatCode="General" sourceLinked="0"/>
          <c:dLblPos val="ctr"/>
          <c:showLegendKey val="0"/>
          <c:showVal val="0"/>
          <c:showCatName val="0"/>
          <c:showSerName val="0"/>
          <c:showPercent val="0"/>
          <c:showBubbleSize val="0"/>
          <c:separator val=", "/>
        </c:dLbls>
        <c:axId val="64451712"/>
        <c:axId val="64453248"/>
      </c:areaChart>
      <c:catAx>
        <c:axId val="64451712"/>
        <c:scaling>
          <c:orientation val="minMax"/>
        </c:scaling>
        <c:delete val="0"/>
        <c:axPos val="l"/>
        <c:majorGridlines>
          <c:spPr>
            <a:ln algn="ctr" w="12700">
              <a:solidFill>
                <a:srgbClr val="999999">
                  <a:alpha val="60000"/>
                </a:srgbClr>
              </a:solidFill>
              <a:prstDash val="sysDash"/>
            </a:ln>
          </c:spPr>
        </c:majorGridlines>
        <c:minorGridlines>
          <c:spPr>
            <a:ln algn="ctr" w="0">
              <a:noFill/>
              <a:prstDash val="solid"/>
            </a:ln>
          </c:spPr>
        </c:minorGridlines>
        <c:title>
          <c:tx>
            <c:rich>
              <a:bodyPr rot="0" vert="horz" anchor="ctr"/>
              <a:lstStyle/>
              <a:p>
                <a:pPr>
                  <a:defRPr/>
                </a:pPr>
                <a:r>
                  <a:rPr sz="1600" b="1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date</a:t>
                </a:r>
              </a:p>
            </c:rich>
          </c:tx>
          <c:layout/>
          <c:overlay val="0"/>
        </c:title>
        <c:majorTickMark val="cross"/>
        <c:minorTickMark val="none"/>
        <c:tickLblPos val="nextTo"/>
        <c:txPr>
          <a:bodyPr rot="0" vert="horz"/>
          <a:lstStyle/>
          <a:p>
            <a:pPr>
              <a:defRPr sz="10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defRPr>
            </a:pPr>
          </a:p>
        </c:txPr>
        <c:spPr>
          <a:ln algn="ctr" w="12700">
            <a:solidFill>
              <a:srgbClr val="999999">
                <a:alpha val="60000"/>
              </a:srgbClr>
            </a:solidFill>
            <a:prstDash val="solid"/>
          </a:ln>
        </c:spPr>
        <c:numFmt formatCode="m/d/yy" sourceLinked="0"/>
        <c:crossAx val="64453248"/>
        <c:crosses val="autoZero"/>
      </c:catAx>
      <c:valAx>
        <c:axId val="64453248"/>
        <c:scaling>
          <c:orientation val="minMax"/>
        </c:scaling>
        <c:delete val="0"/>
        <c:axPos val="l"/>
        <c:majorGridlines>
          <c:spPr>
            <a:ln algn="ctr" w="12700">
              <a:solidFill>
                <a:srgbClr val="999999">
                  <a:alpha val="60000"/>
                </a:srgbClr>
              </a:solidFill>
              <a:prstDash val="sysDash"/>
            </a:ln>
          </c:spPr>
        </c:majorGridlines>
        <c:minorGridlines>
          <c:spPr>
            <a:ln algn="ctr" w="0">
              <a:noFill/>
              <a:prstDash val="solid"/>
            </a:ln>
          </c:spPr>
        </c:minorGridlines>
        <c:title>
          <c:tx>
            <c:rich>
              <a:bodyPr rot="16200000" vert="horz" anchor="ctr"/>
              <a:lstStyle/>
              <a:p>
                <a:pPr>
                  <a:defRPr/>
                </a:pPr>
                <a:r>
                  <a:rPr sz="1600" b="1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freq</a:t>
                </a:r>
              </a:p>
            </c:rich>
          </c:tx>
          <c:layout/>
          <c:overlay val="0"/>
        </c:title>
        <c:majorTickMark val="cross"/>
        <c:minorTickMark val="none"/>
        <c:tickLblPos val="nextTo"/>
        <c:txPr>
          <a:bodyPr rot="0" vert="horz"/>
          <a:lstStyle/>
          <a:p>
            <a:pPr>
              <a:defRPr sz="10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defRPr>
            </a:pPr>
          </a:p>
        </c:txPr>
        <c:spPr>
          <a:ln algn="ctr" w="12700">
            <a:solidFill>
              <a:srgbClr val="999999">
                <a:alpha val="60000"/>
              </a:srgbClr>
            </a:solidFill>
            <a:prstDash val="solid"/>
          </a:ln>
        </c:spPr>
        <c:numFmt formatCode="General" sourceLinked="0"/>
        <c:crossAx val="64451712"/>
        <c:crosses val="autoZero"/>
      </c:valAx>
    </c:plotArea>
    <c:legend>
      <c:legendPos val="b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fr-FR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fcd5b4351ba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name="" id="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 xmlns:cp="http://schemas.openxmlformats.org/package/2006/metadata/core-properties">davidgohel</cp:lastModifiedBy>
  <cp:revision>3</cp:revision>
  <dcterms:created xsi:type="dcterms:W3CDTF">2017-02-13T16:18:36Z</dcterms:created>
  <dcterms:modified xmlns:xsi="http://www.w3.org/2001/XMLSchema-instance" xmlns:dcterms="http://purl.org/dc/terms/" xsi:type="dcterms:W3CDTF">2017-12-11T00:28:08Z</dcterms:modified>
  <cp:category/>
</cp:coreProperties>
</file>