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869204b822c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869204b822c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8693d4f2744.xlsx"/></Relationships>
</file>

<file path=ppt/charts/chart3869204b822c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869204b822c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2017-09-07T21:12:30Z</dcterms:modified>
  <cp:category/>
</cp:coreProperties>
</file>