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86916a08f8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86916a08f87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86972ef3ac.xlsx"/></Relationships>
</file>

<file path=ppt/charts/chart386916a08f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86916a08f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2017-09-07T21:12:25Z</dcterms:modified>
  <cp:category/>
</cp:coreProperties>
</file>