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8696dc0ce5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8696dc0ce57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869d2aea0c.xlsx"/></Relationships>
</file>

<file path=ppt/charts/chart38696dc0ce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332288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332288">
                  <a:alpha val="100000"/>
                </a:srgbClr>
              </a:solidFill>
              <a:ln>
                <a:solidFill>
                  <a:srgbClr val="332288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88CCEE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88CCEE">
                  <a:alpha val="100000"/>
                </a:srgbClr>
              </a:solidFill>
              <a:ln>
                <a:solidFill>
                  <a:srgbClr val="88CCEE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117733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117733">
                  <a:alpha val="100000"/>
                </a:srgbClr>
              </a:solidFill>
              <a:ln>
                <a:solidFill>
                  <a:srgbClr val="117733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AA4499">
                  <a:alpha val="100000"/>
                </a:srgbClr>
              </a:solidFill>
            </a:ln>
          </c:spPr>
          <c:marker>
            <c:symbol val="none"/>
            <c:size val="12"/>
            <c:spPr>
              <a:solidFill>
                <a:srgbClr val="AA4499">
                  <a:alpha val="100000"/>
                </a:srgbClr>
              </a:solidFill>
              <a:ln>
                <a:solidFill>
                  <a:srgbClr val="AA4499">
                    <a:alpha val="100000"/>
                  </a:srgbClr>
                </a:solidFill>
              </a:ln>
            </c:spPr>
          </c:marke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8696dc0ce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2017-09-07T21:12:28Z</dcterms:modified>
  <cp:category/>
</cp:coreProperties>
</file>